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15620" autoAdjust="0"/>
    <p:restoredTop sz="94660" autoAdjust="0"/>
  </p:normalViewPr>
  <p:slideViewPr>
    <p:cSldViewPr>
      <p:cViewPr>
        <p:scale>
          <a:sx n="130" d="100"/>
          <a:sy n="130" d="100"/>
        </p:scale>
        <p:origin x="-1806" y="4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05F420-5A3A-4C9F-AFFE-4FF8948D1A59}" type="doc">
      <dgm:prSet loTypeId="urn:microsoft.com/office/officeart/2005/8/layout/orgChart1" loCatId="hierarchy" qsTypeId="urn:microsoft.com/office/officeart/2005/8/quickstyle/simple3" qsCatId="simple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768101C9-4D95-4C81-A388-5DAD450E47F4}">
      <dgm:prSet phldrT="[Текст]" custT="1"/>
      <dgm:spPr/>
      <dgm:t>
        <a:bodyPr/>
        <a:lstStyle/>
        <a:p>
          <a:pPr algn="ctr">
            <a:spcBef>
              <a:spcPts val="0"/>
            </a:spcBef>
            <a:spcAft>
              <a:spcPts val="0"/>
            </a:spcAft>
          </a:pPr>
          <a:r>
            <a:rPr lang="ru-RU" sz="800" dirty="0" smtClean="0">
              <a:latin typeface="Times New Roman" pitchFamily="18" charset="0"/>
              <a:cs typeface="Times New Roman" pitchFamily="18" charset="0"/>
            </a:rPr>
            <a:t>Заместитель Главы Администрации </a:t>
          </a:r>
          <a:r>
            <a:rPr lang="ru-RU" sz="800" dirty="0" err="1" smtClean="0">
              <a:latin typeface="Times New Roman" pitchFamily="18" charset="0"/>
              <a:cs typeface="Times New Roman" pitchFamily="18" charset="0"/>
            </a:rPr>
            <a:t>Новоржевского</a:t>
          </a:r>
          <a:r>
            <a:rPr lang="ru-RU" sz="800" dirty="0" smtClean="0">
              <a:latin typeface="Times New Roman" pitchFamily="18" charset="0"/>
              <a:cs typeface="Times New Roman" pitchFamily="18" charset="0"/>
            </a:rPr>
            <a:t> муниципального округа по экономике, инвестициям, сельскому хозяйству, имущественным и земельным отношениям-1 ед.</a:t>
          </a:r>
        </a:p>
      </dgm:t>
    </dgm:pt>
    <dgm:pt modelId="{A9A843C0-726D-4EF5-B727-B56139D35AE3}">
      <dgm:prSet phldrT="[Текст]" custT="1"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r>
            <a:rPr lang="ru-RU" sz="800" dirty="0" smtClean="0">
              <a:latin typeface="Times New Roman" pitchFamily="18" charset="0"/>
              <a:cs typeface="Times New Roman" pitchFamily="18" charset="0"/>
            </a:rPr>
            <a:t>Заместитель Главы  Администрации </a:t>
          </a:r>
          <a:r>
            <a:rPr lang="ru-RU" sz="800" dirty="0" err="1" smtClean="0">
              <a:latin typeface="Times New Roman" pitchFamily="18" charset="0"/>
              <a:cs typeface="Times New Roman" pitchFamily="18" charset="0"/>
            </a:rPr>
            <a:t>Новоржевского</a:t>
          </a:r>
          <a:r>
            <a:rPr lang="ru-RU" sz="800" dirty="0" smtClean="0">
              <a:latin typeface="Times New Roman" pitchFamily="18" charset="0"/>
              <a:cs typeface="Times New Roman" pitchFamily="18" charset="0"/>
            </a:rPr>
            <a:t> муниципального округа по </a:t>
          </a:r>
          <a:r>
            <a:rPr lang="ru-RU" sz="800" smtClean="0">
              <a:latin typeface="Times New Roman" pitchFamily="18" charset="0"/>
              <a:cs typeface="Times New Roman" pitchFamily="18" charset="0"/>
            </a:rPr>
            <a:t>социальным вопросам – 1 </a:t>
          </a:r>
          <a:r>
            <a:rPr lang="ru-RU" sz="800" dirty="0" smtClean="0">
              <a:latin typeface="Times New Roman" pitchFamily="18" charset="0"/>
              <a:cs typeface="Times New Roman" pitchFamily="18" charset="0"/>
            </a:rPr>
            <a:t>ед.</a:t>
          </a:r>
        </a:p>
      </dgm:t>
    </dgm:pt>
    <dgm:pt modelId="{8D2C6F73-F653-4016-81E6-E7E45161FB83}">
      <dgm:prSet phldrT="[Текст]" custT="1"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r>
            <a:rPr lang="ru-RU" sz="800" dirty="0" smtClean="0">
              <a:latin typeface="Times New Roman" pitchFamily="18" charset="0"/>
              <a:cs typeface="Times New Roman" pitchFamily="18" charset="0"/>
            </a:rPr>
            <a:t>Заместитель Главы Администрации </a:t>
          </a:r>
          <a:r>
            <a:rPr lang="ru-RU" sz="800" dirty="0" err="1" smtClean="0">
              <a:latin typeface="Times New Roman" pitchFamily="18" charset="0"/>
              <a:cs typeface="Times New Roman" pitchFamily="18" charset="0"/>
            </a:rPr>
            <a:t>Новоржевского</a:t>
          </a:r>
          <a:r>
            <a:rPr lang="ru-RU" sz="800" dirty="0" smtClean="0">
              <a:latin typeface="Times New Roman" pitchFamily="18" charset="0"/>
              <a:cs typeface="Times New Roman" pitchFamily="18" charset="0"/>
            </a:rPr>
            <a:t> муниципального округа по   ЖКХ,  дорожной деятельности, архитектуры, градостроительства, транспорта и связи– 1 ед.</a:t>
          </a:r>
        </a:p>
        <a:p>
          <a:pPr>
            <a:spcBef>
              <a:spcPts val="0"/>
            </a:spcBef>
            <a:spcAft>
              <a:spcPts val="0"/>
            </a:spcAft>
          </a:pPr>
          <a:r>
            <a:rPr lang="ru-RU" sz="800" dirty="0" smtClean="0">
              <a:latin typeface="Times New Roman" pitchFamily="18" charset="0"/>
              <a:cs typeface="Times New Roman" pitchFamily="18" charset="0"/>
            </a:rPr>
            <a:t>(ресурсный блок)</a:t>
          </a:r>
          <a:endParaRPr lang="ru-RU" sz="800" dirty="0">
            <a:latin typeface="Times New Roman" pitchFamily="18" charset="0"/>
            <a:cs typeface="Times New Roman" pitchFamily="18" charset="0"/>
          </a:endParaRPr>
        </a:p>
      </dgm:t>
    </dgm:pt>
    <dgm:pt modelId="{7F8D9412-0A26-4DE5-B358-4B009AE5DFD1}">
      <dgm:prSet phldrT="[Текст]" custT="1"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Глава </a:t>
          </a:r>
          <a:r>
            <a:rPr lang="ru-RU" sz="1000" dirty="0" err="1" smtClean="0">
              <a:latin typeface="Times New Roman" pitchFamily="18" charset="0"/>
              <a:cs typeface="Times New Roman" pitchFamily="18" charset="0"/>
            </a:rPr>
            <a:t>Новоржевского</a:t>
          </a:r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 муниципального округа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1B0EE88A-21EA-4317-853D-F9C3AB3B2A8B}" type="sibTrans" cxnId="{FBA4AE24-D5B8-4DDD-86FD-4F0F7F54A641}">
      <dgm:prSet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endParaRPr lang="ru-RU" sz="800">
            <a:latin typeface="Times New Roman" pitchFamily="18" charset="0"/>
            <a:cs typeface="Times New Roman" pitchFamily="18" charset="0"/>
          </a:endParaRPr>
        </a:p>
      </dgm:t>
    </dgm:pt>
    <dgm:pt modelId="{51F156E8-DDAA-4D81-939A-8F48316A5F69}" type="parTrans" cxnId="{FBA4AE24-D5B8-4DDD-86FD-4F0F7F54A641}">
      <dgm:prSet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endParaRPr lang="ru-RU" sz="800">
            <a:latin typeface="Times New Roman" pitchFamily="18" charset="0"/>
            <a:cs typeface="Times New Roman" pitchFamily="18" charset="0"/>
          </a:endParaRPr>
        </a:p>
      </dgm:t>
    </dgm:pt>
    <dgm:pt modelId="{1A517480-45A0-45B4-B671-0BDB5EEA6CCA}" type="sibTrans" cxnId="{CC19EAC2-F4BB-4560-97BA-33045CD26358}">
      <dgm:prSet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endParaRPr lang="ru-RU" sz="800">
            <a:latin typeface="Times New Roman" pitchFamily="18" charset="0"/>
            <a:cs typeface="Times New Roman" pitchFamily="18" charset="0"/>
          </a:endParaRPr>
        </a:p>
      </dgm:t>
    </dgm:pt>
    <dgm:pt modelId="{B89B55B6-BC13-473D-A22E-BEF40A715C2D}" type="parTrans" cxnId="{CC19EAC2-F4BB-4560-97BA-33045CD26358}">
      <dgm:prSet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endParaRPr lang="ru-RU" sz="800">
            <a:latin typeface="Times New Roman" pitchFamily="18" charset="0"/>
            <a:cs typeface="Times New Roman" pitchFamily="18" charset="0"/>
          </a:endParaRPr>
        </a:p>
      </dgm:t>
    </dgm:pt>
    <dgm:pt modelId="{9F935E8B-D63B-46D5-BCE7-266A586BA5B7}" type="sibTrans" cxnId="{BB070930-EBB5-4D80-A3D2-80E6994B8658}">
      <dgm:prSet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endParaRPr lang="ru-RU" sz="800">
            <a:latin typeface="Times New Roman" pitchFamily="18" charset="0"/>
            <a:cs typeface="Times New Roman" pitchFamily="18" charset="0"/>
          </a:endParaRPr>
        </a:p>
      </dgm:t>
    </dgm:pt>
    <dgm:pt modelId="{29F0DAD9-FD65-4CBE-9F9D-C3BABA0B8365}" type="parTrans" cxnId="{BB070930-EBB5-4D80-A3D2-80E6994B8658}">
      <dgm:prSet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endParaRPr lang="ru-RU" sz="800">
            <a:latin typeface="Times New Roman" pitchFamily="18" charset="0"/>
            <a:cs typeface="Times New Roman" pitchFamily="18" charset="0"/>
          </a:endParaRPr>
        </a:p>
      </dgm:t>
    </dgm:pt>
    <dgm:pt modelId="{2A212DCC-BB60-4751-A6CC-948ABC71B3C7}" type="sibTrans" cxnId="{A0816096-51F8-4F66-90C2-F812425923DB}">
      <dgm:prSet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endParaRPr lang="ru-RU" sz="800">
            <a:latin typeface="Times New Roman" pitchFamily="18" charset="0"/>
            <a:cs typeface="Times New Roman" pitchFamily="18" charset="0"/>
          </a:endParaRPr>
        </a:p>
      </dgm:t>
    </dgm:pt>
    <dgm:pt modelId="{B4D3E5A8-42DD-45AE-B71C-FFCC379F02BE}" type="parTrans" cxnId="{A0816096-51F8-4F66-90C2-F812425923DB}">
      <dgm:prSet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endParaRPr lang="ru-RU" sz="800">
            <a:latin typeface="Times New Roman" pitchFamily="18" charset="0"/>
            <a:cs typeface="Times New Roman" pitchFamily="18" charset="0"/>
          </a:endParaRPr>
        </a:p>
      </dgm:t>
    </dgm:pt>
    <dgm:pt modelId="{5ED932E3-A51F-4E45-9371-A3975A400A95}">
      <dgm:prSet custT="1"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r>
            <a:rPr lang="ru-RU" sz="800" dirty="0" smtClean="0">
              <a:latin typeface="Times New Roman" pitchFamily="18" charset="0"/>
              <a:cs typeface="Times New Roman" pitchFamily="18" charset="0"/>
            </a:rPr>
            <a:t>Отдел  ЖКХ, градостроительства, архитектуры и благоустройства – 3 ед.</a:t>
          </a:r>
        </a:p>
        <a:p>
          <a:pPr>
            <a:spcBef>
              <a:spcPts val="0"/>
            </a:spcBef>
            <a:spcAft>
              <a:spcPts val="0"/>
            </a:spcAft>
          </a:pPr>
          <a:endParaRPr lang="ru-RU" sz="800" dirty="0" smtClean="0">
            <a:latin typeface="Times New Roman" pitchFamily="18" charset="0"/>
            <a:cs typeface="Times New Roman" pitchFamily="18" charset="0"/>
          </a:endParaRPr>
        </a:p>
      </dgm:t>
    </dgm:pt>
    <dgm:pt modelId="{E8CE7ED1-0B35-40DE-B10E-1E3C240A7F0B}" type="parTrans" cxnId="{F2DDFD53-0D56-46C8-AD16-A07E5D7BAF76}">
      <dgm:prSet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endParaRPr lang="ru-RU" sz="800">
            <a:latin typeface="Times New Roman" pitchFamily="18" charset="0"/>
            <a:cs typeface="Times New Roman" pitchFamily="18" charset="0"/>
          </a:endParaRPr>
        </a:p>
      </dgm:t>
    </dgm:pt>
    <dgm:pt modelId="{8E6BA383-DC1C-4452-8842-7CEC107618BF}" type="sibTrans" cxnId="{F2DDFD53-0D56-46C8-AD16-A07E5D7BAF76}">
      <dgm:prSet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endParaRPr lang="ru-RU" sz="800">
            <a:latin typeface="Times New Roman" pitchFamily="18" charset="0"/>
            <a:cs typeface="Times New Roman" pitchFamily="18" charset="0"/>
          </a:endParaRPr>
        </a:p>
      </dgm:t>
    </dgm:pt>
    <dgm:pt modelId="{08AB7CB6-3B5D-4207-BDDD-53CD6CDD8A9A}">
      <dgm:prSet custT="1"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r>
            <a:rPr lang="ru-RU" sz="800" dirty="0" smtClean="0">
              <a:latin typeface="Times New Roman" pitchFamily="18" charset="0"/>
              <a:cs typeface="Times New Roman" pitchFamily="18" charset="0"/>
            </a:rPr>
            <a:t>Отдел  по дорожной деятельности, транспорту и связи – 2 ед.</a:t>
          </a:r>
        </a:p>
      </dgm:t>
    </dgm:pt>
    <dgm:pt modelId="{EE825370-FBA3-475B-AB1A-5B9BCBBFC8F7}" type="parTrans" cxnId="{00EDD81B-E182-4C77-8174-94F424625A32}">
      <dgm:prSet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endParaRPr lang="ru-RU" sz="800">
            <a:latin typeface="Times New Roman" pitchFamily="18" charset="0"/>
            <a:cs typeface="Times New Roman" pitchFamily="18" charset="0"/>
          </a:endParaRPr>
        </a:p>
      </dgm:t>
    </dgm:pt>
    <dgm:pt modelId="{CBA755B1-A418-475E-A2F5-9F1060F24159}" type="sibTrans" cxnId="{00EDD81B-E182-4C77-8174-94F424625A32}">
      <dgm:prSet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endParaRPr lang="ru-RU" sz="800">
            <a:latin typeface="Times New Roman" pitchFamily="18" charset="0"/>
            <a:cs typeface="Times New Roman" pitchFamily="18" charset="0"/>
          </a:endParaRPr>
        </a:p>
      </dgm:t>
    </dgm:pt>
    <dgm:pt modelId="{E9352F33-10A7-48FA-8C6B-3E761EAFB5D4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800" dirty="0" smtClean="0">
            <a:latin typeface="Times New Roman" pitchFamily="18" charset="0"/>
            <a:cs typeface="Times New Roman" pitchFamily="18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800" dirty="0" smtClean="0">
              <a:latin typeface="Times New Roman" pitchFamily="18" charset="0"/>
              <a:cs typeface="Times New Roman" pitchFamily="18" charset="0"/>
            </a:rPr>
            <a:t>Управление делами 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800" dirty="0" smtClean="0">
              <a:latin typeface="Times New Roman" pitchFamily="18" charset="0"/>
              <a:cs typeface="Times New Roman" pitchFamily="18" charset="0"/>
            </a:rPr>
            <a:t>– 10 ед.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800" i="0" dirty="0" smtClean="0">
            <a:latin typeface="Times New Roman" pitchFamily="18" charset="0"/>
            <a:cs typeface="Times New Roman" pitchFamily="18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800" i="0" dirty="0" smtClean="0">
              <a:latin typeface="Times New Roman" pitchFamily="18" charset="0"/>
              <a:cs typeface="Times New Roman" pitchFamily="18" charset="0"/>
            </a:rPr>
            <a:t>(Управляющий делами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800" i="0" dirty="0" smtClean="0">
              <a:latin typeface="Times New Roman" pitchFamily="18" charset="0"/>
              <a:cs typeface="Times New Roman" pitchFamily="18" charset="0"/>
            </a:rPr>
            <a:t>Администрации </a:t>
          </a:r>
          <a:r>
            <a:rPr lang="ru-RU" sz="800" i="0" dirty="0" err="1" smtClean="0">
              <a:latin typeface="Times New Roman" pitchFamily="18" charset="0"/>
              <a:cs typeface="Times New Roman" pitchFamily="18" charset="0"/>
            </a:rPr>
            <a:t>Новоржевского</a:t>
          </a:r>
          <a:r>
            <a:rPr lang="ru-RU" sz="800" i="0" dirty="0" smtClean="0">
              <a:latin typeface="Times New Roman" pitchFamily="18" charset="0"/>
              <a:cs typeface="Times New Roman" pitchFamily="18" charset="0"/>
            </a:rPr>
            <a:t> муниципального округа – 1 ед.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800" i="0" dirty="0" smtClean="0">
              <a:latin typeface="Times New Roman" pitchFamily="18" charset="0"/>
              <a:cs typeface="Times New Roman" pitchFamily="18" charset="0"/>
            </a:rPr>
            <a:t>- специалист по кадрам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800" i="0" dirty="0" smtClean="0">
              <a:latin typeface="Times New Roman" pitchFamily="18" charset="0"/>
              <a:cs typeface="Times New Roman" pitchFamily="18" charset="0"/>
            </a:rPr>
            <a:t>- специалист архивного дела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800" i="0" dirty="0" smtClean="0">
              <a:latin typeface="Times New Roman" pitchFamily="18" charset="0"/>
              <a:cs typeface="Times New Roman" pitchFamily="18" charset="0"/>
            </a:rPr>
            <a:t>- специалист по связям с общественностью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800" i="0" dirty="0" smtClean="0">
              <a:latin typeface="Times New Roman" pitchFamily="18" charset="0"/>
              <a:cs typeface="Times New Roman" pitchFamily="18" charset="0"/>
            </a:rPr>
            <a:t>- специалист по юридическим вопросам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800" i="0" dirty="0" smtClean="0">
              <a:latin typeface="Times New Roman" pitchFamily="18" charset="0"/>
              <a:cs typeface="Times New Roman" pitchFamily="18" charset="0"/>
            </a:rPr>
            <a:t>- специалист по делопроизводству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800" i="0" dirty="0" smtClean="0">
              <a:latin typeface="Times New Roman" pitchFamily="18" charset="0"/>
              <a:cs typeface="Times New Roman" pitchFamily="18" charset="0"/>
            </a:rPr>
            <a:t>- специалист по информационным технологиям)</a:t>
          </a:r>
        </a:p>
        <a:p>
          <a:pPr defTabSz="355600">
            <a:lnSpc>
              <a:spcPct val="90000"/>
            </a:lnSpc>
            <a:spcBef>
              <a:spcPts val="0"/>
            </a:spcBef>
            <a:spcAft>
              <a:spcPts val="0"/>
            </a:spcAft>
          </a:pPr>
          <a:endParaRPr lang="ru-RU" sz="800" dirty="0">
            <a:latin typeface="Times New Roman" pitchFamily="18" charset="0"/>
            <a:cs typeface="Times New Roman" pitchFamily="18" charset="0"/>
          </a:endParaRPr>
        </a:p>
      </dgm:t>
    </dgm:pt>
    <dgm:pt modelId="{B5310387-87A9-4A44-A14E-1804DA5BA59D}" type="parTrans" cxnId="{A1BCF475-43F6-41D9-82E8-B4A34A6C7F2B}">
      <dgm:prSet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endParaRPr lang="ru-RU" sz="800">
            <a:latin typeface="Times New Roman" pitchFamily="18" charset="0"/>
            <a:cs typeface="Times New Roman" pitchFamily="18" charset="0"/>
          </a:endParaRPr>
        </a:p>
      </dgm:t>
    </dgm:pt>
    <dgm:pt modelId="{587C14B9-7B5C-49E3-A599-C09737566F80}" type="sibTrans" cxnId="{A1BCF475-43F6-41D9-82E8-B4A34A6C7F2B}">
      <dgm:prSet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endParaRPr lang="ru-RU" sz="800">
            <a:latin typeface="Times New Roman" pitchFamily="18" charset="0"/>
            <a:cs typeface="Times New Roman" pitchFamily="18" charset="0"/>
          </a:endParaRPr>
        </a:p>
      </dgm:t>
    </dgm:pt>
    <dgm:pt modelId="{00FD4574-9392-4ACA-9E75-D3A0B08C6564}">
      <dgm:prSet custT="1"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r>
            <a:rPr lang="ru-RU" sz="800" dirty="0" smtClean="0">
              <a:latin typeface="Times New Roman" pitchFamily="18" charset="0"/>
              <a:cs typeface="Times New Roman" pitchFamily="18" charset="0"/>
            </a:rPr>
            <a:t>Отдел образования – 3 ед.</a:t>
          </a:r>
        </a:p>
        <a:p>
          <a:pPr>
            <a:spcBef>
              <a:spcPts val="0"/>
            </a:spcBef>
            <a:spcAft>
              <a:spcPts val="0"/>
            </a:spcAft>
          </a:pPr>
          <a:endParaRPr lang="ru-RU" sz="800" dirty="0" smtClean="0">
            <a:latin typeface="Times New Roman" pitchFamily="18" charset="0"/>
            <a:cs typeface="Times New Roman" pitchFamily="18" charset="0"/>
          </a:endParaRPr>
        </a:p>
      </dgm:t>
    </dgm:pt>
    <dgm:pt modelId="{1BEC7276-7950-4E77-ABFE-2F498A6A4ADE}" type="parTrans" cxnId="{123627D1-1842-4423-A124-9AADB8D86E9C}">
      <dgm:prSet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endParaRPr lang="ru-RU" sz="800">
            <a:latin typeface="Times New Roman" pitchFamily="18" charset="0"/>
            <a:cs typeface="Times New Roman" pitchFamily="18" charset="0"/>
          </a:endParaRPr>
        </a:p>
      </dgm:t>
    </dgm:pt>
    <dgm:pt modelId="{EA44E310-1B83-4D46-A7F5-4C6F012699E7}" type="sibTrans" cxnId="{123627D1-1842-4423-A124-9AADB8D86E9C}">
      <dgm:prSet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endParaRPr lang="ru-RU" sz="800">
            <a:latin typeface="Times New Roman" pitchFamily="18" charset="0"/>
            <a:cs typeface="Times New Roman" pitchFamily="18" charset="0"/>
          </a:endParaRPr>
        </a:p>
      </dgm:t>
    </dgm:pt>
    <dgm:pt modelId="{D8BEAEFD-2C9B-4487-93A7-CFD8A99779B7}">
      <dgm:prSet custT="1"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r>
            <a:rPr lang="ru-RU" sz="800" dirty="0" smtClean="0">
              <a:latin typeface="Times New Roman" pitchFamily="18" charset="0"/>
              <a:cs typeface="Times New Roman" pitchFamily="18" charset="0"/>
            </a:rPr>
            <a:t>Отдел  ГО, ЧС и мобилизационной подготовки– 2 ед.</a:t>
          </a:r>
        </a:p>
        <a:p>
          <a:pPr>
            <a:spcBef>
              <a:spcPts val="0"/>
            </a:spcBef>
            <a:spcAft>
              <a:spcPts val="0"/>
            </a:spcAft>
          </a:pPr>
          <a:endParaRPr lang="ru-RU" sz="800" dirty="0" smtClean="0">
            <a:latin typeface="Times New Roman" pitchFamily="18" charset="0"/>
            <a:cs typeface="Times New Roman" pitchFamily="18" charset="0"/>
          </a:endParaRPr>
        </a:p>
      </dgm:t>
    </dgm:pt>
    <dgm:pt modelId="{63E0E37F-B3E1-41F2-97D8-FD2470C3DBB3}" type="parTrans" cxnId="{6CD604DE-3A6B-4C2E-B530-3EA23388BD23}">
      <dgm:prSet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endParaRPr lang="ru-RU" sz="800">
            <a:latin typeface="Times New Roman" pitchFamily="18" charset="0"/>
            <a:cs typeface="Times New Roman" pitchFamily="18" charset="0"/>
          </a:endParaRPr>
        </a:p>
      </dgm:t>
    </dgm:pt>
    <dgm:pt modelId="{CACBED0F-DF44-4158-B56F-DB80390C9EF3}" type="sibTrans" cxnId="{6CD604DE-3A6B-4C2E-B530-3EA23388BD23}">
      <dgm:prSet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endParaRPr lang="ru-RU" sz="800">
            <a:latin typeface="Times New Roman" pitchFamily="18" charset="0"/>
            <a:cs typeface="Times New Roman" pitchFamily="18" charset="0"/>
          </a:endParaRPr>
        </a:p>
      </dgm:t>
    </dgm:pt>
    <dgm:pt modelId="{A2C9C957-DB05-4444-9414-4AA71F842CDA}">
      <dgm:prSet custT="1"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r>
            <a:rPr lang="ru-RU" sz="800" dirty="0" smtClean="0">
              <a:latin typeface="Times New Roman" pitchFamily="18" charset="0"/>
              <a:cs typeface="Times New Roman" pitchFamily="18" charset="0"/>
            </a:rPr>
            <a:t>Отдел экономики, инвестиций и сельского хозяйства – 3 ед.</a:t>
          </a:r>
        </a:p>
        <a:p>
          <a:pPr>
            <a:spcBef>
              <a:spcPts val="0"/>
            </a:spcBef>
            <a:spcAft>
              <a:spcPts val="0"/>
            </a:spcAft>
          </a:pPr>
          <a:endParaRPr lang="ru-RU" sz="600" dirty="0" smtClean="0">
            <a:latin typeface="Times New Roman" pitchFamily="18" charset="0"/>
            <a:cs typeface="Times New Roman" pitchFamily="18" charset="0"/>
          </a:endParaRPr>
        </a:p>
      </dgm:t>
    </dgm:pt>
    <dgm:pt modelId="{9A4E9EF9-10A1-483A-95A4-781929046678}" type="parTrans" cxnId="{64B39418-CE85-471E-9E08-17FA5255395C}">
      <dgm:prSet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endParaRPr lang="ru-RU" sz="800">
            <a:latin typeface="Times New Roman" pitchFamily="18" charset="0"/>
            <a:cs typeface="Times New Roman" pitchFamily="18" charset="0"/>
          </a:endParaRPr>
        </a:p>
      </dgm:t>
    </dgm:pt>
    <dgm:pt modelId="{46CD3769-34B9-4880-873C-6A2E5E5B07FE}" type="sibTrans" cxnId="{64B39418-CE85-471E-9E08-17FA5255395C}">
      <dgm:prSet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endParaRPr lang="ru-RU" sz="800">
            <a:latin typeface="Times New Roman" pitchFamily="18" charset="0"/>
            <a:cs typeface="Times New Roman" pitchFamily="18" charset="0"/>
          </a:endParaRPr>
        </a:p>
      </dgm:t>
    </dgm:pt>
    <dgm:pt modelId="{05DE240F-C49F-4FC4-A85F-7A38A770C4D4}">
      <dgm:prSet custT="1"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r>
            <a:rPr lang="ru-RU" sz="800" dirty="0" smtClean="0">
              <a:latin typeface="Times New Roman" pitchFamily="18" charset="0"/>
              <a:cs typeface="Times New Roman" pitchFamily="18" charset="0"/>
            </a:rPr>
            <a:t>Отдел по молодежной политике, культуре и спорту –2 ед.</a:t>
          </a:r>
        </a:p>
      </dgm:t>
    </dgm:pt>
    <dgm:pt modelId="{B4172C24-4AE5-4043-86F7-E6DF17B35A42}" type="parTrans" cxnId="{6AFF1E8C-0EBD-4DE9-AD9A-AC0A113D9C5F}">
      <dgm:prSet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endParaRPr lang="ru-RU" sz="800">
            <a:latin typeface="Times New Roman" pitchFamily="18" charset="0"/>
            <a:cs typeface="Times New Roman" pitchFamily="18" charset="0"/>
          </a:endParaRPr>
        </a:p>
      </dgm:t>
    </dgm:pt>
    <dgm:pt modelId="{07F8C60F-C285-4675-BD26-4F18FE2BEAA5}" type="sibTrans" cxnId="{6AFF1E8C-0EBD-4DE9-AD9A-AC0A113D9C5F}">
      <dgm:prSet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endParaRPr lang="ru-RU" sz="800">
            <a:latin typeface="Times New Roman" pitchFamily="18" charset="0"/>
            <a:cs typeface="Times New Roman" pitchFamily="18" charset="0"/>
          </a:endParaRPr>
        </a:p>
      </dgm:t>
    </dgm:pt>
    <dgm:pt modelId="{183BA9EC-E150-4AA2-B201-B08AABDF4767}">
      <dgm:prSet custT="1"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r>
            <a:rPr lang="ru-RU" sz="800" dirty="0" smtClean="0">
              <a:latin typeface="Times New Roman" pitchFamily="18" charset="0"/>
              <a:cs typeface="Times New Roman" pitchFamily="18" charset="0"/>
            </a:rPr>
            <a:t>Комиссия по делам несовершеннолетних (субвенция)</a:t>
          </a:r>
          <a:endParaRPr lang="ru-RU" sz="800" dirty="0">
            <a:latin typeface="Times New Roman" pitchFamily="18" charset="0"/>
            <a:cs typeface="Times New Roman" pitchFamily="18" charset="0"/>
          </a:endParaRPr>
        </a:p>
      </dgm:t>
    </dgm:pt>
    <dgm:pt modelId="{89D16BC9-332A-4602-AF92-392BD76BAAE8}" type="parTrans" cxnId="{0E91EA8F-7057-4302-9E06-5B01D9F2F0CA}">
      <dgm:prSet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endParaRPr lang="ru-RU" sz="800">
            <a:latin typeface="Times New Roman" pitchFamily="18" charset="0"/>
            <a:cs typeface="Times New Roman" pitchFamily="18" charset="0"/>
          </a:endParaRPr>
        </a:p>
      </dgm:t>
    </dgm:pt>
    <dgm:pt modelId="{8B824C5A-94F8-4388-BC67-09CBB74287A9}" type="sibTrans" cxnId="{0E91EA8F-7057-4302-9E06-5B01D9F2F0CA}">
      <dgm:prSet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endParaRPr lang="ru-RU" sz="800">
            <a:latin typeface="Times New Roman" pitchFamily="18" charset="0"/>
            <a:cs typeface="Times New Roman" pitchFamily="18" charset="0"/>
          </a:endParaRPr>
        </a:p>
      </dgm:t>
    </dgm:pt>
    <dgm:pt modelId="{28C89025-A745-4EEB-BDEC-19B5634772BD}">
      <dgm:prSet custT="1"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r>
            <a:rPr lang="ru-RU" sz="800" dirty="0" smtClean="0">
              <a:latin typeface="Times New Roman" pitchFamily="18" charset="0"/>
              <a:cs typeface="Times New Roman" pitchFamily="18" charset="0"/>
            </a:rPr>
            <a:t>Отдел закупок  - 2 ед.</a:t>
          </a:r>
          <a:endParaRPr lang="ru-RU" sz="800" dirty="0">
            <a:latin typeface="Times New Roman" pitchFamily="18" charset="0"/>
            <a:cs typeface="Times New Roman" pitchFamily="18" charset="0"/>
          </a:endParaRPr>
        </a:p>
      </dgm:t>
    </dgm:pt>
    <dgm:pt modelId="{9B9F2590-2ABE-4792-B39B-B3E7C1969E1C}" type="sibTrans" cxnId="{386727B8-A664-468B-AEAD-990CBA5A1C7D}">
      <dgm:prSet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endParaRPr lang="ru-RU" sz="800">
            <a:latin typeface="Times New Roman" pitchFamily="18" charset="0"/>
            <a:cs typeface="Times New Roman" pitchFamily="18" charset="0"/>
          </a:endParaRPr>
        </a:p>
      </dgm:t>
    </dgm:pt>
    <dgm:pt modelId="{A73710F3-7727-41DE-9660-C98E07A81FAA}" type="parTrans" cxnId="{386727B8-A664-468B-AEAD-990CBA5A1C7D}">
      <dgm:prSet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endParaRPr lang="ru-RU" sz="800">
            <a:latin typeface="Times New Roman" pitchFamily="18" charset="0"/>
            <a:cs typeface="Times New Roman" pitchFamily="18" charset="0"/>
          </a:endParaRPr>
        </a:p>
      </dgm:t>
    </dgm:pt>
    <dgm:pt modelId="{5F3FBC63-9DE0-4CE2-BE70-1724BCDE0C78}">
      <dgm:prSet custT="1"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r>
            <a:rPr lang="ru-RU" sz="800" dirty="0" smtClean="0">
              <a:latin typeface="Times New Roman" pitchFamily="18" charset="0"/>
              <a:cs typeface="Times New Roman" pitchFamily="18" charset="0"/>
            </a:rPr>
            <a:t>Отдел имущественных, земельных отношений и  муниципального контроля – 2 ед.</a:t>
          </a:r>
          <a:endParaRPr lang="ru-RU" sz="800" dirty="0">
            <a:latin typeface="Times New Roman" pitchFamily="18" charset="0"/>
            <a:cs typeface="Times New Roman" pitchFamily="18" charset="0"/>
          </a:endParaRPr>
        </a:p>
      </dgm:t>
    </dgm:pt>
    <dgm:pt modelId="{89AB533E-1C90-4F59-9858-5D75279A23E3}" type="sibTrans" cxnId="{2282ACB1-9BEC-4318-A6DD-85163774C1E9}">
      <dgm:prSet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endParaRPr lang="ru-RU" sz="800">
            <a:latin typeface="Times New Roman" pitchFamily="18" charset="0"/>
            <a:cs typeface="Times New Roman" pitchFamily="18" charset="0"/>
          </a:endParaRPr>
        </a:p>
      </dgm:t>
    </dgm:pt>
    <dgm:pt modelId="{C18F37D0-8D5E-4078-B2CC-E07301C75A1E}" type="parTrans" cxnId="{2282ACB1-9BEC-4318-A6DD-85163774C1E9}">
      <dgm:prSet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endParaRPr lang="ru-RU" sz="800">
            <a:latin typeface="Times New Roman" pitchFamily="18" charset="0"/>
            <a:cs typeface="Times New Roman" pitchFamily="18" charset="0"/>
          </a:endParaRPr>
        </a:p>
      </dgm:t>
    </dgm:pt>
    <dgm:pt modelId="{349D7545-9241-40E9-82FD-3D15A32C1BB5}">
      <dgm:prSet custT="1"/>
      <dgm:spPr/>
      <dgm:t>
        <a:bodyPr/>
        <a:lstStyle/>
        <a:p>
          <a:pPr defTabSz="355600">
            <a:lnSpc>
              <a:spcPct val="90000"/>
            </a:lnSpc>
            <a:spcBef>
              <a:spcPts val="0"/>
            </a:spcBef>
            <a:spcAft>
              <a:spcPts val="0"/>
            </a:spcAft>
          </a:pPr>
          <a:endParaRPr lang="ru-RU" sz="800" dirty="0" smtClean="0">
            <a:latin typeface="Times New Roman" pitchFamily="18" charset="0"/>
            <a:cs typeface="Times New Roman" pitchFamily="18" charset="0"/>
          </a:endParaRPr>
        </a:p>
        <a:p>
          <a:pPr defTabSz="355600">
            <a:lnSpc>
              <a:spcPct val="90000"/>
            </a:lnSpc>
            <a:spcBef>
              <a:spcPts val="0"/>
            </a:spcBef>
            <a:spcAft>
              <a:spcPts val="0"/>
            </a:spcAft>
          </a:pPr>
          <a:endParaRPr lang="ru-RU" sz="800" dirty="0" smtClean="0">
            <a:latin typeface="Times New Roman" pitchFamily="18" charset="0"/>
            <a:cs typeface="Times New Roman" pitchFamily="18" charset="0"/>
          </a:endParaRPr>
        </a:p>
        <a:p>
          <a:pPr defTabSz="355600">
            <a:lnSpc>
              <a:spcPct val="90000"/>
            </a:lnSpc>
            <a:spcBef>
              <a:spcPts val="0"/>
            </a:spcBef>
            <a:spcAft>
              <a:spcPts val="0"/>
            </a:spcAft>
          </a:pPr>
          <a:r>
            <a:rPr lang="ru-RU" sz="800" i="0" dirty="0" smtClean="0">
              <a:latin typeface="Times New Roman" pitchFamily="18" charset="0"/>
              <a:cs typeface="Times New Roman" pitchFamily="18" charset="0"/>
            </a:rPr>
            <a:t>Руководитель финансового управления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800" b="1" i="0" dirty="0" smtClean="0">
              <a:latin typeface="Times New Roman" pitchFamily="18" charset="0"/>
              <a:cs typeface="Times New Roman" pitchFamily="18" charset="0"/>
            </a:rPr>
            <a:t>(орган администрации, юридическое лицо</a:t>
          </a:r>
          <a:r>
            <a:rPr lang="ru-RU" sz="800" i="0" dirty="0" smtClean="0">
              <a:latin typeface="Times New Roman" pitchFamily="18" charset="0"/>
              <a:cs typeface="Times New Roman" pitchFamily="18" charset="0"/>
            </a:rPr>
            <a:t>)                         – 4 ед.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800" b="0" i="0" dirty="0" smtClean="0">
            <a:latin typeface="Times New Roman" pitchFamily="18" charset="0"/>
            <a:cs typeface="Times New Roman" pitchFamily="18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800" b="0" i="0" dirty="0" smtClean="0">
              <a:latin typeface="Times New Roman" pitchFamily="18" charset="0"/>
              <a:cs typeface="Times New Roman" pitchFamily="18" charset="0"/>
            </a:rPr>
            <a:t> (бюджет</a:t>
          </a:r>
          <a:r>
            <a:rPr lang="ru-RU" sz="800" i="0" dirty="0" smtClean="0">
              <a:latin typeface="Times New Roman" pitchFamily="18" charset="0"/>
              <a:cs typeface="Times New Roman" pitchFamily="18" charset="0"/>
            </a:rPr>
            <a:t>, финансовый контроль)</a:t>
          </a:r>
        </a:p>
        <a:p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8A568F1E-9355-46A1-8857-7F162D316DD0}" type="parTrans" cxnId="{E7378F33-9590-428A-879A-BD597C8121DF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FD5F31B9-D396-4C48-8F3F-C4529F23A5E6}" type="sibTrans" cxnId="{E7378F33-9590-428A-879A-BD597C8121DF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B54749B-EEA1-437F-A959-946223F6410A}">
      <dgm:prSet custT="1"/>
      <dgm:spPr/>
      <dgm:t>
        <a:bodyPr/>
        <a:lstStyle/>
        <a:p>
          <a:pPr defTabSz="355600">
            <a:lnSpc>
              <a:spcPct val="90000"/>
            </a:lnSpc>
            <a:spcBef>
              <a:spcPts val="0"/>
            </a:spcBef>
            <a:spcAft>
              <a:spcPts val="0"/>
            </a:spcAft>
          </a:pPr>
          <a:r>
            <a:rPr lang="ru-RU" sz="800" dirty="0" smtClean="0">
              <a:latin typeface="Times New Roman" pitchFamily="18" charset="0"/>
              <a:cs typeface="Times New Roman" pitchFamily="18" charset="0"/>
            </a:rPr>
            <a:t>Руководитель управления по работе с территориями – 1 ед.</a:t>
          </a:r>
        </a:p>
        <a:p>
          <a:pPr defTabSz="355600">
            <a:lnSpc>
              <a:spcPct val="90000"/>
            </a:lnSpc>
            <a:spcBef>
              <a:spcPts val="0"/>
            </a:spcBef>
            <a:spcAft>
              <a:spcPts val="0"/>
            </a:spcAft>
          </a:pPr>
          <a:endParaRPr lang="ru-RU" sz="800" dirty="0" smtClean="0">
            <a:latin typeface="Times New Roman" pitchFamily="18" charset="0"/>
            <a:cs typeface="Times New Roman" pitchFamily="18" charset="0"/>
          </a:endParaRPr>
        </a:p>
        <a:p>
          <a:pPr defTabSz="355600">
            <a:lnSpc>
              <a:spcPct val="90000"/>
            </a:lnSpc>
            <a:spcBef>
              <a:spcPts val="0"/>
            </a:spcBef>
            <a:spcAft>
              <a:spcPts val="0"/>
            </a:spcAft>
          </a:pPr>
          <a:r>
            <a:rPr lang="ru-RU" sz="800" dirty="0" smtClean="0">
              <a:latin typeface="Times New Roman" pitchFamily="18" charset="0"/>
              <a:cs typeface="Times New Roman" pitchFamily="18" charset="0"/>
            </a:rPr>
            <a:t>Территориальный отдел «Новоржев»– 4 ед.</a:t>
          </a:r>
        </a:p>
        <a:p>
          <a:pPr defTabSz="355600">
            <a:lnSpc>
              <a:spcPct val="90000"/>
            </a:lnSpc>
            <a:spcBef>
              <a:spcPts val="0"/>
            </a:spcBef>
            <a:spcAft>
              <a:spcPts val="0"/>
            </a:spcAft>
          </a:pPr>
          <a:endParaRPr lang="ru-RU" sz="800" dirty="0" smtClean="0">
            <a:latin typeface="Times New Roman" pitchFamily="18" charset="0"/>
            <a:cs typeface="Times New Roman" pitchFamily="18" charset="0"/>
          </a:endParaRPr>
        </a:p>
        <a:p>
          <a:pPr defTabSz="355600">
            <a:lnSpc>
              <a:spcPct val="90000"/>
            </a:lnSpc>
            <a:spcBef>
              <a:spcPts val="0"/>
            </a:spcBef>
            <a:spcAft>
              <a:spcPts val="0"/>
            </a:spcAft>
          </a:pPr>
          <a:r>
            <a:rPr lang="ru-RU" sz="800" dirty="0" smtClean="0">
              <a:latin typeface="Times New Roman" pitchFamily="18" charset="0"/>
              <a:cs typeface="Times New Roman" pitchFamily="18" charset="0"/>
            </a:rPr>
            <a:t>Территориальный отдел </a:t>
          </a:r>
          <a:r>
            <a:rPr lang="ru-RU" sz="800" dirty="0" err="1" smtClean="0">
              <a:latin typeface="Times New Roman" pitchFamily="18" charset="0"/>
              <a:cs typeface="Times New Roman" pitchFamily="18" charset="0"/>
            </a:rPr>
            <a:t>Вехнянская</a:t>
          </a:r>
          <a:r>
            <a:rPr lang="ru-RU" sz="800" dirty="0" smtClean="0">
              <a:latin typeface="Times New Roman" pitchFamily="18" charset="0"/>
              <a:cs typeface="Times New Roman" pitchFamily="18" charset="0"/>
            </a:rPr>
            <a:t> волость» – 4 ед.</a:t>
          </a:r>
        </a:p>
        <a:p>
          <a:pPr defTabSz="355600">
            <a:lnSpc>
              <a:spcPct val="90000"/>
            </a:lnSpc>
            <a:spcBef>
              <a:spcPts val="0"/>
            </a:spcBef>
            <a:spcAft>
              <a:spcPts val="0"/>
            </a:spcAft>
          </a:pPr>
          <a:endParaRPr lang="ru-RU" sz="800" dirty="0" smtClean="0">
            <a:latin typeface="Times New Roman" pitchFamily="18" charset="0"/>
            <a:cs typeface="Times New Roman" pitchFamily="18" charset="0"/>
          </a:endParaRPr>
        </a:p>
        <a:p>
          <a:pPr defTabSz="355600">
            <a:lnSpc>
              <a:spcPct val="90000"/>
            </a:lnSpc>
            <a:spcBef>
              <a:spcPts val="0"/>
            </a:spcBef>
            <a:spcAft>
              <a:spcPts val="0"/>
            </a:spcAft>
          </a:pPr>
          <a:r>
            <a:rPr lang="ru-RU" sz="800" dirty="0" smtClean="0">
              <a:latin typeface="Times New Roman" pitchFamily="18" charset="0"/>
              <a:cs typeface="Times New Roman" pitchFamily="18" charset="0"/>
            </a:rPr>
            <a:t>Территориальный отдел «</a:t>
          </a:r>
          <a:r>
            <a:rPr lang="ru-RU" sz="800" dirty="0" err="1" smtClean="0">
              <a:latin typeface="Times New Roman" pitchFamily="18" charset="0"/>
              <a:cs typeface="Times New Roman" pitchFamily="18" charset="0"/>
            </a:rPr>
            <a:t>Выборская</a:t>
          </a:r>
          <a:r>
            <a:rPr lang="ru-RU" sz="800" dirty="0" smtClean="0">
              <a:latin typeface="Times New Roman" pitchFamily="18" charset="0"/>
              <a:cs typeface="Times New Roman" pitchFamily="18" charset="0"/>
            </a:rPr>
            <a:t> волость»  - 4 </a:t>
          </a:r>
          <a:r>
            <a:rPr lang="ru-RU" sz="800" dirty="0" err="1" smtClean="0">
              <a:latin typeface="Times New Roman" pitchFamily="18" charset="0"/>
              <a:cs typeface="Times New Roman" pitchFamily="18" charset="0"/>
            </a:rPr>
            <a:t>ед</a:t>
          </a:r>
          <a:endParaRPr lang="ru-RU" sz="800" dirty="0" smtClean="0">
            <a:latin typeface="Times New Roman" pitchFamily="18" charset="0"/>
            <a:cs typeface="Times New Roman" pitchFamily="18" charset="0"/>
          </a:endParaRPr>
        </a:p>
        <a:p>
          <a:pPr defTabSz="355600">
            <a:lnSpc>
              <a:spcPct val="90000"/>
            </a:lnSpc>
            <a:spcBef>
              <a:spcPts val="0"/>
            </a:spcBef>
            <a:spcAft>
              <a:spcPts val="0"/>
            </a:spcAft>
          </a:pPr>
          <a:r>
            <a:rPr lang="ru-RU" sz="800" dirty="0" smtClean="0">
              <a:latin typeface="Times New Roman" pitchFamily="18" charset="0"/>
              <a:cs typeface="Times New Roman" pitchFamily="18" charset="0"/>
            </a:rPr>
            <a:t>.</a:t>
          </a:r>
        </a:p>
        <a:p>
          <a:pPr defTabSz="355600">
            <a:lnSpc>
              <a:spcPct val="90000"/>
            </a:lnSpc>
            <a:spcBef>
              <a:spcPts val="0"/>
            </a:spcBef>
            <a:spcAft>
              <a:spcPts val="0"/>
            </a:spcAft>
          </a:pPr>
          <a:r>
            <a:rPr lang="ru-RU" sz="800" dirty="0" smtClean="0">
              <a:latin typeface="Times New Roman" pitchFamily="18" charset="0"/>
              <a:cs typeface="Times New Roman" pitchFamily="18" charset="0"/>
            </a:rPr>
            <a:t>Территориальный отдел «</a:t>
          </a:r>
          <a:r>
            <a:rPr lang="ru-RU" sz="800" dirty="0" err="1" smtClean="0">
              <a:latin typeface="Times New Roman" pitchFamily="18" charset="0"/>
              <a:cs typeface="Times New Roman" pitchFamily="18" charset="0"/>
            </a:rPr>
            <a:t>Новоржевская</a:t>
          </a:r>
          <a:r>
            <a:rPr lang="ru-RU" sz="800" dirty="0" smtClean="0">
              <a:latin typeface="Times New Roman" pitchFamily="18" charset="0"/>
              <a:cs typeface="Times New Roman" pitchFamily="18" charset="0"/>
            </a:rPr>
            <a:t> волость» – 4 ед.</a:t>
          </a:r>
        </a:p>
        <a:p>
          <a:pPr defTabSz="355600">
            <a:lnSpc>
              <a:spcPct val="90000"/>
            </a:lnSpc>
            <a:spcBef>
              <a:spcPts val="0"/>
            </a:spcBef>
            <a:spcAft>
              <a:spcPts val="0"/>
            </a:spcAft>
          </a:pPr>
          <a:endParaRPr lang="ru-RU" sz="800" dirty="0" smtClean="0">
            <a:latin typeface="Times New Roman" pitchFamily="18" charset="0"/>
            <a:cs typeface="Times New Roman" pitchFamily="18" charset="0"/>
          </a:endParaRPr>
        </a:p>
        <a:p>
          <a:pPr defTabSz="355600">
            <a:lnSpc>
              <a:spcPct val="90000"/>
            </a:lnSpc>
            <a:spcBef>
              <a:spcPts val="0"/>
            </a:spcBef>
            <a:spcAft>
              <a:spcPts val="0"/>
            </a:spcAft>
          </a:pPr>
          <a:endParaRPr lang="ru-RU" sz="800" dirty="0" smtClean="0">
            <a:latin typeface="Times New Roman" pitchFamily="18" charset="0"/>
            <a:cs typeface="Times New Roman" pitchFamily="18" charset="0"/>
          </a:endParaRPr>
        </a:p>
      </dgm:t>
    </dgm:pt>
    <dgm:pt modelId="{700DAF22-AAEE-4725-96B2-521A156C1CD7}" type="sibTrans" cxnId="{F03286C0-7933-4E45-A8FE-25F80A454757}">
      <dgm:prSet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A724AA3-D9B4-4704-A508-CE44E4AD0EB7}" type="parTrans" cxnId="{F03286C0-7933-4E45-A8FE-25F80A454757}">
      <dgm:prSet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2B26679F-0406-42DB-B0A4-0CF4ADF377E9}">
      <dgm:prSet custT="1"/>
      <dgm:spPr/>
      <dgm:t>
        <a:bodyPr/>
        <a:lstStyle/>
        <a:p>
          <a:r>
            <a:rPr lang="ru-RU" sz="800" dirty="0" smtClean="0">
              <a:latin typeface="Times New Roman" pitchFamily="18" charset="0"/>
              <a:cs typeface="Times New Roman" pitchFamily="18" charset="0"/>
            </a:rPr>
            <a:t>Отдел бухгалтерского учета и отчетности – 3 ед.</a:t>
          </a:r>
          <a:endParaRPr lang="ru-RU" sz="800" dirty="0">
            <a:latin typeface="Times New Roman" pitchFamily="18" charset="0"/>
            <a:cs typeface="Times New Roman" pitchFamily="18" charset="0"/>
          </a:endParaRPr>
        </a:p>
      </dgm:t>
    </dgm:pt>
    <dgm:pt modelId="{B1E462FC-8B0A-4999-9F63-8233B9F2116F}" type="parTrans" cxnId="{A3FBB53F-5958-405A-9DEC-D42F7C9F170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892685F-63E4-4DCD-A973-D4C3323EAAFE}" type="sibTrans" cxnId="{A3FBB53F-5958-405A-9DEC-D42F7C9F170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D01FE36A-843A-4FD2-8230-9F4E5672C90D}">
      <dgm:prSet custT="1"/>
      <dgm:spPr/>
      <dgm:t>
        <a:bodyPr/>
        <a:lstStyle/>
        <a:p>
          <a:r>
            <a:rPr lang="ru-RU" sz="800" dirty="0" smtClean="0">
              <a:latin typeface="Times New Roman" pitchFamily="18" charset="0"/>
              <a:cs typeface="Times New Roman" pitchFamily="18" charset="0"/>
            </a:rPr>
            <a:t>Отдел ЕДДС -1 ед.</a:t>
          </a:r>
          <a:endParaRPr lang="ru-RU" sz="800" dirty="0">
            <a:latin typeface="Times New Roman" pitchFamily="18" charset="0"/>
            <a:cs typeface="Times New Roman" pitchFamily="18" charset="0"/>
          </a:endParaRPr>
        </a:p>
      </dgm:t>
    </dgm:pt>
    <dgm:pt modelId="{8FA1ADDB-85CA-404D-8F07-41C062EE497B}" type="parTrans" cxnId="{278CBC7B-CCE0-4F20-894D-585430E64DD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60D74E1-CEE4-4239-8C57-3F7AA6CFCB9F}" type="sibTrans" cxnId="{278CBC7B-CCE0-4F20-894D-585430E64DD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2624804-9100-421C-ADEA-AD6C81811B83}" type="pres">
      <dgm:prSet presAssocID="{0005F420-5A3A-4C9F-AFFE-4FF8948D1A5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839934E-99B7-43FA-89D1-F3876FCD4C04}" type="pres">
      <dgm:prSet presAssocID="{7F8D9412-0A26-4DE5-B358-4B009AE5DFD1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1D601A26-0C05-4910-A136-F7777B5897CC}" type="pres">
      <dgm:prSet presAssocID="{7F8D9412-0A26-4DE5-B358-4B009AE5DFD1}" presName="rootComposite1" presStyleCnt="0"/>
      <dgm:spPr/>
      <dgm:t>
        <a:bodyPr/>
        <a:lstStyle/>
        <a:p>
          <a:endParaRPr lang="ru-RU"/>
        </a:p>
      </dgm:t>
    </dgm:pt>
    <dgm:pt modelId="{1DDE0C4F-73B9-4FD2-BC17-0536E77697E9}" type="pres">
      <dgm:prSet presAssocID="{7F8D9412-0A26-4DE5-B358-4B009AE5DFD1}" presName="rootText1" presStyleLbl="node0" presStyleIdx="0" presStyleCnt="1" custScaleX="288714" custLinFactNeighborX="-17336" custLinFactNeighborY="-313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7B8AE6D-FDDE-4AD0-A790-4EA8C460796F}" type="pres">
      <dgm:prSet presAssocID="{7F8D9412-0A26-4DE5-B358-4B009AE5DFD1}" presName="rootConnector1" presStyleLbl="node1" presStyleIdx="0" presStyleCnt="0"/>
      <dgm:spPr/>
      <dgm:t>
        <a:bodyPr/>
        <a:lstStyle/>
        <a:p>
          <a:endParaRPr lang="ru-RU"/>
        </a:p>
      </dgm:t>
    </dgm:pt>
    <dgm:pt modelId="{87AAF66B-15A9-4AD3-B261-8C3CFEEF8E5D}" type="pres">
      <dgm:prSet presAssocID="{7F8D9412-0A26-4DE5-B358-4B009AE5DFD1}" presName="hierChild2" presStyleCnt="0"/>
      <dgm:spPr/>
      <dgm:t>
        <a:bodyPr/>
        <a:lstStyle/>
        <a:p>
          <a:endParaRPr lang="ru-RU"/>
        </a:p>
      </dgm:t>
    </dgm:pt>
    <dgm:pt modelId="{7C85AA95-91B9-4667-B010-9E8393A03FBA}" type="pres">
      <dgm:prSet presAssocID="{B4D3E5A8-42DD-45AE-B71C-FFCC379F02BE}" presName="Name37" presStyleLbl="parChTrans1D2" presStyleIdx="0" presStyleCnt="6"/>
      <dgm:spPr/>
      <dgm:t>
        <a:bodyPr/>
        <a:lstStyle/>
        <a:p>
          <a:endParaRPr lang="ru-RU"/>
        </a:p>
      </dgm:t>
    </dgm:pt>
    <dgm:pt modelId="{BB67A93E-8DD9-4D7D-A674-6F3BF1DD77CC}" type="pres">
      <dgm:prSet presAssocID="{8D2C6F73-F653-4016-81E6-E7E45161FB83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C3C804B7-5FE0-4A92-AA07-009FB6E49056}" type="pres">
      <dgm:prSet presAssocID="{8D2C6F73-F653-4016-81E6-E7E45161FB83}" presName="rootComposite" presStyleCnt="0"/>
      <dgm:spPr/>
      <dgm:t>
        <a:bodyPr/>
        <a:lstStyle/>
        <a:p>
          <a:endParaRPr lang="ru-RU"/>
        </a:p>
      </dgm:t>
    </dgm:pt>
    <dgm:pt modelId="{F929638C-DA75-44FF-856B-8F238F60530D}" type="pres">
      <dgm:prSet presAssocID="{8D2C6F73-F653-4016-81E6-E7E45161FB83}" presName="rootText" presStyleLbl="node2" presStyleIdx="0" presStyleCnt="6" custScaleX="133641" custScaleY="258607" custLinFactNeighborX="-34776" custLinFactNeighborY="83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8CA595C-E037-4F7A-907F-5F592DCFB268}" type="pres">
      <dgm:prSet presAssocID="{8D2C6F73-F653-4016-81E6-E7E45161FB83}" presName="rootConnector" presStyleLbl="node2" presStyleIdx="0" presStyleCnt="6"/>
      <dgm:spPr/>
      <dgm:t>
        <a:bodyPr/>
        <a:lstStyle/>
        <a:p>
          <a:endParaRPr lang="ru-RU"/>
        </a:p>
      </dgm:t>
    </dgm:pt>
    <dgm:pt modelId="{E0B1ED91-D428-4025-8EFF-E1A198AB70B4}" type="pres">
      <dgm:prSet presAssocID="{8D2C6F73-F653-4016-81E6-E7E45161FB83}" presName="hierChild4" presStyleCnt="0"/>
      <dgm:spPr/>
      <dgm:t>
        <a:bodyPr/>
        <a:lstStyle/>
        <a:p>
          <a:endParaRPr lang="ru-RU"/>
        </a:p>
      </dgm:t>
    </dgm:pt>
    <dgm:pt modelId="{9A3F56F3-F560-4018-ADCF-90C6F802C780}" type="pres">
      <dgm:prSet presAssocID="{E8CE7ED1-0B35-40DE-B10E-1E3C240A7F0B}" presName="Name37" presStyleLbl="parChTrans1D3" presStyleIdx="0" presStyleCnt="11"/>
      <dgm:spPr/>
      <dgm:t>
        <a:bodyPr/>
        <a:lstStyle/>
        <a:p>
          <a:endParaRPr lang="ru-RU"/>
        </a:p>
      </dgm:t>
    </dgm:pt>
    <dgm:pt modelId="{47DEC08C-3CD3-4C7D-BBEA-14F4CE7D5F10}" type="pres">
      <dgm:prSet presAssocID="{5ED932E3-A51F-4E45-9371-A3975A400A95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B0DDFB41-BB8E-4DBC-BDCC-3F86FBAEAE41}" type="pres">
      <dgm:prSet presAssocID="{5ED932E3-A51F-4E45-9371-A3975A400A95}" presName="rootComposite" presStyleCnt="0"/>
      <dgm:spPr/>
      <dgm:t>
        <a:bodyPr/>
        <a:lstStyle/>
        <a:p>
          <a:endParaRPr lang="ru-RU"/>
        </a:p>
      </dgm:t>
    </dgm:pt>
    <dgm:pt modelId="{B489D014-5514-4635-9777-5512D7E33E2D}" type="pres">
      <dgm:prSet presAssocID="{5ED932E3-A51F-4E45-9371-A3975A400A95}" presName="rootText" presStyleLbl="node3" presStyleIdx="0" presStyleCnt="11" custScaleX="117534" custScaleY="105626" custLinFactNeighborX="-4020" custLinFactNeighborY="340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C6D2800-B591-46CE-821C-75DFA7CEDEA8}" type="pres">
      <dgm:prSet presAssocID="{5ED932E3-A51F-4E45-9371-A3975A400A95}" presName="rootConnector" presStyleLbl="node3" presStyleIdx="0" presStyleCnt="11"/>
      <dgm:spPr/>
      <dgm:t>
        <a:bodyPr/>
        <a:lstStyle/>
        <a:p>
          <a:endParaRPr lang="ru-RU"/>
        </a:p>
      </dgm:t>
    </dgm:pt>
    <dgm:pt modelId="{AD95841E-E81D-4462-82BD-281AA7D61934}" type="pres">
      <dgm:prSet presAssocID="{5ED932E3-A51F-4E45-9371-A3975A400A95}" presName="hierChild4" presStyleCnt="0"/>
      <dgm:spPr/>
      <dgm:t>
        <a:bodyPr/>
        <a:lstStyle/>
        <a:p>
          <a:endParaRPr lang="ru-RU"/>
        </a:p>
      </dgm:t>
    </dgm:pt>
    <dgm:pt modelId="{71E57358-6090-4F00-AB0B-E0D01C72082E}" type="pres">
      <dgm:prSet presAssocID="{5ED932E3-A51F-4E45-9371-A3975A400A95}" presName="hierChild5" presStyleCnt="0"/>
      <dgm:spPr/>
      <dgm:t>
        <a:bodyPr/>
        <a:lstStyle/>
        <a:p>
          <a:endParaRPr lang="ru-RU"/>
        </a:p>
      </dgm:t>
    </dgm:pt>
    <dgm:pt modelId="{73DB0784-53A6-4A18-97D8-183A0BD2DDD0}" type="pres">
      <dgm:prSet presAssocID="{EE825370-FBA3-475B-AB1A-5B9BCBBFC8F7}" presName="Name37" presStyleLbl="parChTrans1D3" presStyleIdx="1" presStyleCnt="11"/>
      <dgm:spPr/>
      <dgm:t>
        <a:bodyPr/>
        <a:lstStyle/>
        <a:p>
          <a:endParaRPr lang="ru-RU"/>
        </a:p>
      </dgm:t>
    </dgm:pt>
    <dgm:pt modelId="{FA71D894-89C4-4DB5-9F75-99296B638E5F}" type="pres">
      <dgm:prSet presAssocID="{08AB7CB6-3B5D-4207-BDDD-53CD6CDD8A9A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5E64CB10-076A-4A0E-80B3-2FAC63B1420E}" type="pres">
      <dgm:prSet presAssocID="{08AB7CB6-3B5D-4207-BDDD-53CD6CDD8A9A}" presName="rootComposite" presStyleCnt="0"/>
      <dgm:spPr/>
      <dgm:t>
        <a:bodyPr/>
        <a:lstStyle/>
        <a:p>
          <a:endParaRPr lang="ru-RU"/>
        </a:p>
      </dgm:t>
    </dgm:pt>
    <dgm:pt modelId="{C2414B03-1CDC-48D8-9C18-AA61064EB33D}" type="pres">
      <dgm:prSet presAssocID="{08AB7CB6-3B5D-4207-BDDD-53CD6CDD8A9A}" presName="rootText" presStyleLbl="node3" presStyleIdx="1" presStyleCnt="11" custScaleX="121647" custScaleY="110000" custLinFactNeighborX="-6127" custLinFactNeighborY="122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7A58677-E3DA-4111-913D-611FF318B28C}" type="pres">
      <dgm:prSet presAssocID="{08AB7CB6-3B5D-4207-BDDD-53CD6CDD8A9A}" presName="rootConnector" presStyleLbl="node3" presStyleIdx="1" presStyleCnt="11"/>
      <dgm:spPr/>
      <dgm:t>
        <a:bodyPr/>
        <a:lstStyle/>
        <a:p>
          <a:endParaRPr lang="ru-RU"/>
        </a:p>
      </dgm:t>
    </dgm:pt>
    <dgm:pt modelId="{08BF3950-B887-40B8-A184-96C47B58DC4B}" type="pres">
      <dgm:prSet presAssocID="{08AB7CB6-3B5D-4207-BDDD-53CD6CDD8A9A}" presName="hierChild4" presStyleCnt="0"/>
      <dgm:spPr/>
      <dgm:t>
        <a:bodyPr/>
        <a:lstStyle/>
        <a:p>
          <a:endParaRPr lang="ru-RU"/>
        </a:p>
      </dgm:t>
    </dgm:pt>
    <dgm:pt modelId="{B690D11F-89F8-4A4D-8BC6-3C11E6C1B432}" type="pres">
      <dgm:prSet presAssocID="{08AB7CB6-3B5D-4207-BDDD-53CD6CDD8A9A}" presName="hierChild5" presStyleCnt="0"/>
      <dgm:spPr/>
      <dgm:t>
        <a:bodyPr/>
        <a:lstStyle/>
        <a:p>
          <a:endParaRPr lang="ru-RU"/>
        </a:p>
      </dgm:t>
    </dgm:pt>
    <dgm:pt modelId="{D90BC56A-1448-437B-9DC5-27DD2ECE2024}" type="pres">
      <dgm:prSet presAssocID="{63E0E37F-B3E1-41F2-97D8-FD2470C3DBB3}" presName="Name37" presStyleLbl="parChTrans1D3" presStyleIdx="2" presStyleCnt="11"/>
      <dgm:spPr/>
      <dgm:t>
        <a:bodyPr/>
        <a:lstStyle/>
        <a:p>
          <a:endParaRPr lang="ru-RU"/>
        </a:p>
      </dgm:t>
    </dgm:pt>
    <dgm:pt modelId="{F202C4DB-999D-4C5B-A0CB-E6FE66829D10}" type="pres">
      <dgm:prSet presAssocID="{D8BEAEFD-2C9B-4487-93A7-CFD8A99779B7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A7D705FF-54F1-4546-9C4C-DDC5E6F25401}" type="pres">
      <dgm:prSet presAssocID="{D8BEAEFD-2C9B-4487-93A7-CFD8A99779B7}" presName="rootComposite" presStyleCnt="0"/>
      <dgm:spPr/>
      <dgm:t>
        <a:bodyPr/>
        <a:lstStyle/>
        <a:p>
          <a:endParaRPr lang="ru-RU"/>
        </a:p>
      </dgm:t>
    </dgm:pt>
    <dgm:pt modelId="{5846605B-1AD3-4A75-A28D-F44061F3F742}" type="pres">
      <dgm:prSet presAssocID="{D8BEAEFD-2C9B-4487-93A7-CFD8A99779B7}" presName="rootText" presStyleLbl="node3" presStyleIdx="2" presStyleCnt="11" custScaleX="121410" custScaleY="110000" custLinFactNeighborX="-6127" custLinFactNeighborY="7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375B7BD-6E62-4C23-9869-0CA4D618629E}" type="pres">
      <dgm:prSet presAssocID="{D8BEAEFD-2C9B-4487-93A7-CFD8A99779B7}" presName="rootConnector" presStyleLbl="node3" presStyleIdx="2" presStyleCnt="11"/>
      <dgm:spPr/>
      <dgm:t>
        <a:bodyPr/>
        <a:lstStyle/>
        <a:p>
          <a:endParaRPr lang="ru-RU"/>
        </a:p>
      </dgm:t>
    </dgm:pt>
    <dgm:pt modelId="{8F8D052B-C97D-44AE-B3B4-3B9856EAF2E0}" type="pres">
      <dgm:prSet presAssocID="{D8BEAEFD-2C9B-4487-93A7-CFD8A99779B7}" presName="hierChild4" presStyleCnt="0"/>
      <dgm:spPr/>
      <dgm:t>
        <a:bodyPr/>
        <a:lstStyle/>
        <a:p>
          <a:endParaRPr lang="ru-RU"/>
        </a:p>
      </dgm:t>
    </dgm:pt>
    <dgm:pt modelId="{C3915D9A-9550-4BF8-83AE-D70E08D7AF1F}" type="pres">
      <dgm:prSet presAssocID="{D8BEAEFD-2C9B-4487-93A7-CFD8A99779B7}" presName="hierChild5" presStyleCnt="0"/>
      <dgm:spPr/>
      <dgm:t>
        <a:bodyPr/>
        <a:lstStyle/>
        <a:p>
          <a:endParaRPr lang="ru-RU"/>
        </a:p>
      </dgm:t>
    </dgm:pt>
    <dgm:pt modelId="{FE44816C-1ED3-4854-B14A-9933147E1A1E}" type="pres">
      <dgm:prSet presAssocID="{8FA1ADDB-85CA-404D-8F07-41C062EE497B}" presName="Name37" presStyleLbl="parChTrans1D3" presStyleIdx="3" presStyleCnt="11"/>
      <dgm:spPr/>
      <dgm:t>
        <a:bodyPr/>
        <a:lstStyle/>
        <a:p>
          <a:endParaRPr lang="ru-RU"/>
        </a:p>
      </dgm:t>
    </dgm:pt>
    <dgm:pt modelId="{2935519B-4748-4F4D-B46B-240134438E11}" type="pres">
      <dgm:prSet presAssocID="{D01FE36A-843A-4FD2-8230-9F4E5672C90D}" presName="hierRoot2" presStyleCnt="0">
        <dgm:presLayoutVars>
          <dgm:hierBranch val="init"/>
        </dgm:presLayoutVars>
      </dgm:prSet>
      <dgm:spPr/>
    </dgm:pt>
    <dgm:pt modelId="{21CF8105-461A-4A66-ABF2-C1745336A765}" type="pres">
      <dgm:prSet presAssocID="{D01FE36A-843A-4FD2-8230-9F4E5672C90D}" presName="rootComposite" presStyleCnt="0"/>
      <dgm:spPr/>
    </dgm:pt>
    <dgm:pt modelId="{8C99A145-098A-4110-9568-4714ABA91C32}" type="pres">
      <dgm:prSet presAssocID="{D01FE36A-843A-4FD2-8230-9F4E5672C90D}" presName="rootText" presStyleLbl="node3" presStyleIdx="3" presStyleCnt="11" custScaleX="113673" custScaleY="882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FEE5F04-EEFF-466F-B8CC-7C5207E32378}" type="pres">
      <dgm:prSet presAssocID="{D01FE36A-843A-4FD2-8230-9F4E5672C90D}" presName="rootConnector" presStyleLbl="node3" presStyleIdx="3" presStyleCnt="11"/>
      <dgm:spPr/>
      <dgm:t>
        <a:bodyPr/>
        <a:lstStyle/>
        <a:p>
          <a:endParaRPr lang="ru-RU"/>
        </a:p>
      </dgm:t>
    </dgm:pt>
    <dgm:pt modelId="{BC19582D-D892-4EF0-AA14-B2A09744EB23}" type="pres">
      <dgm:prSet presAssocID="{D01FE36A-843A-4FD2-8230-9F4E5672C90D}" presName="hierChild4" presStyleCnt="0"/>
      <dgm:spPr/>
    </dgm:pt>
    <dgm:pt modelId="{9A2A6A7D-E71F-4EC8-BA1C-10061ED3CE97}" type="pres">
      <dgm:prSet presAssocID="{D01FE36A-843A-4FD2-8230-9F4E5672C90D}" presName="hierChild5" presStyleCnt="0"/>
      <dgm:spPr/>
    </dgm:pt>
    <dgm:pt modelId="{4BCE8C74-21F9-4EA2-88D3-FA419087D1A7}" type="pres">
      <dgm:prSet presAssocID="{8D2C6F73-F653-4016-81E6-E7E45161FB83}" presName="hierChild5" presStyleCnt="0"/>
      <dgm:spPr/>
      <dgm:t>
        <a:bodyPr/>
        <a:lstStyle/>
        <a:p>
          <a:endParaRPr lang="ru-RU"/>
        </a:p>
      </dgm:t>
    </dgm:pt>
    <dgm:pt modelId="{9695E359-87A3-4DA0-A8A2-311535912757}" type="pres">
      <dgm:prSet presAssocID="{29F0DAD9-FD65-4CBE-9F9D-C3BABA0B8365}" presName="Name37" presStyleLbl="parChTrans1D2" presStyleIdx="1" presStyleCnt="6"/>
      <dgm:spPr/>
      <dgm:t>
        <a:bodyPr/>
        <a:lstStyle/>
        <a:p>
          <a:endParaRPr lang="ru-RU"/>
        </a:p>
      </dgm:t>
    </dgm:pt>
    <dgm:pt modelId="{32713CAC-AC8F-4EDA-8A7C-F1F5D506861F}" type="pres">
      <dgm:prSet presAssocID="{A9A843C0-726D-4EF5-B727-B56139D35AE3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F404E9CF-9CDF-4AE7-B356-72F3621AFE1F}" type="pres">
      <dgm:prSet presAssocID="{A9A843C0-726D-4EF5-B727-B56139D35AE3}" presName="rootComposite" presStyleCnt="0"/>
      <dgm:spPr/>
      <dgm:t>
        <a:bodyPr/>
        <a:lstStyle/>
        <a:p>
          <a:endParaRPr lang="ru-RU"/>
        </a:p>
      </dgm:t>
    </dgm:pt>
    <dgm:pt modelId="{858143E6-EDD7-4523-82DA-16085C364A2A}" type="pres">
      <dgm:prSet presAssocID="{A9A843C0-726D-4EF5-B727-B56139D35AE3}" presName="rootText" presStyleLbl="node2" presStyleIdx="1" presStyleCnt="6" custScaleX="114590" custScaleY="145334" custLinFactNeighborX="-571" custLinFactNeighborY="76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39126F-CCF7-4DB8-A245-4771C1E40EF9}" type="pres">
      <dgm:prSet presAssocID="{A9A843C0-726D-4EF5-B727-B56139D35AE3}" presName="rootConnector" presStyleLbl="node2" presStyleIdx="1" presStyleCnt="6"/>
      <dgm:spPr/>
      <dgm:t>
        <a:bodyPr/>
        <a:lstStyle/>
        <a:p>
          <a:endParaRPr lang="ru-RU"/>
        </a:p>
      </dgm:t>
    </dgm:pt>
    <dgm:pt modelId="{BE8B70BA-7536-4000-BAE5-3985A83EC5C4}" type="pres">
      <dgm:prSet presAssocID="{A9A843C0-726D-4EF5-B727-B56139D35AE3}" presName="hierChild4" presStyleCnt="0"/>
      <dgm:spPr/>
      <dgm:t>
        <a:bodyPr/>
        <a:lstStyle/>
        <a:p>
          <a:endParaRPr lang="ru-RU"/>
        </a:p>
      </dgm:t>
    </dgm:pt>
    <dgm:pt modelId="{76BA0737-F85C-464A-941D-FED040CBA1B4}" type="pres">
      <dgm:prSet presAssocID="{1BEC7276-7950-4E77-ABFE-2F498A6A4ADE}" presName="Name37" presStyleLbl="parChTrans1D3" presStyleIdx="4" presStyleCnt="11"/>
      <dgm:spPr/>
      <dgm:t>
        <a:bodyPr/>
        <a:lstStyle/>
        <a:p>
          <a:endParaRPr lang="ru-RU"/>
        </a:p>
      </dgm:t>
    </dgm:pt>
    <dgm:pt modelId="{5B2252B4-8422-4214-9D0C-5B819BCE9E68}" type="pres">
      <dgm:prSet presAssocID="{00FD4574-9392-4ACA-9E75-D3A0B08C6564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505C2860-A600-4EE2-941D-B7AE143AD136}" type="pres">
      <dgm:prSet presAssocID="{00FD4574-9392-4ACA-9E75-D3A0B08C6564}" presName="rootComposite" presStyleCnt="0"/>
      <dgm:spPr/>
      <dgm:t>
        <a:bodyPr/>
        <a:lstStyle/>
        <a:p>
          <a:endParaRPr lang="ru-RU"/>
        </a:p>
      </dgm:t>
    </dgm:pt>
    <dgm:pt modelId="{357297D5-7F0F-4DA7-A363-8B1DFBB80AF5}" type="pres">
      <dgm:prSet presAssocID="{00FD4574-9392-4ACA-9E75-D3A0B08C6564}" presName="rootText" presStyleLbl="node3" presStyleIdx="4" presStyleCnt="11" custScaleX="110000" custScaleY="110000" custLinFactNeighborX="-4191" custLinFactNeighborY="366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7E5CB86-C9D6-40A6-939E-38D7C4460370}" type="pres">
      <dgm:prSet presAssocID="{00FD4574-9392-4ACA-9E75-D3A0B08C6564}" presName="rootConnector" presStyleLbl="node3" presStyleIdx="4" presStyleCnt="11"/>
      <dgm:spPr/>
      <dgm:t>
        <a:bodyPr/>
        <a:lstStyle/>
        <a:p>
          <a:endParaRPr lang="ru-RU"/>
        </a:p>
      </dgm:t>
    </dgm:pt>
    <dgm:pt modelId="{F86F4DF1-46AA-4DEF-AFA3-B8183E08AE9E}" type="pres">
      <dgm:prSet presAssocID="{00FD4574-9392-4ACA-9E75-D3A0B08C6564}" presName="hierChild4" presStyleCnt="0"/>
      <dgm:spPr/>
      <dgm:t>
        <a:bodyPr/>
        <a:lstStyle/>
        <a:p>
          <a:endParaRPr lang="ru-RU"/>
        </a:p>
      </dgm:t>
    </dgm:pt>
    <dgm:pt modelId="{727CF075-253D-4DEF-9886-4631C480B843}" type="pres">
      <dgm:prSet presAssocID="{00FD4574-9392-4ACA-9E75-D3A0B08C6564}" presName="hierChild5" presStyleCnt="0"/>
      <dgm:spPr/>
      <dgm:t>
        <a:bodyPr/>
        <a:lstStyle/>
        <a:p>
          <a:endParaRPr lang="ru-RU"/>
        </a:p>
      </dgm:t>
    </dgm:pt>
    <dgm:pt modelId="{008EEA9A-2004-4E22-9ACD-E5E09E3A4EAE}" type="pres">
      <dgm:prSet presAssocID="{B4172C24-4AE5-4043-86F7-E6DF17B35A42}" presName="Name37" presStyleLbl="parChTrans1D3" presStyleIdx="5" presStyleCnt="11"/>
      <dgm:spPr/>
      <dgm:t>
        <a:bodyPr/>
        <a:lstStyle/>
        <a:p>
          <a:endParaRPr lang="ru-RU"/>
        </a:p>
      </dgm:t>
    </dgm:pt>
    <dgm:pt modelId="{F39D4C23-AFBD-4A5A-96BE-EB3077FC1AC5}" type="pres">
      <dgm:prSet presAssocID="{05DE240F-C49F-4FC4-A85F-7A38A770C4D4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EB9B764B-F5D3-482F-A9EB-03F5B17A7296}" type="pres">
      <dgm:prSet presAssocID="{05DE240F-C49F-4FC4-A85F-7A38A770C4D4}" presName="rootComposite" presStyleCnt="0"/>
      <dgm:spPr/>
      <dgm:t>
        <a:bodyPr/>
        <a:lstStyle/>
        <a:p>
          <a:endParaRPr lang="ru-RU"/>
        </a:p>
      </dgm:t>
    </dgm:pt>
    <dgm:pt modelId="{6C95BB24-7DBF-485F-B194-A86768EC13FD}" type="pres">
      <dgm:prSet presAssocID="{05DE240F-C49F-4FC4-A85F-7A38A770C4D4}" presName="rootText" presStyleLbl="node3" presStyleIdx="5" presStyleCnt="11" custScaleX="110000" custScaleY="110000" custLinFactNeighborX="-4191" custLinFactNeighborY="229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C4F77CE-69AE-4F7C-BF4F-EF39F59A587B}" type="pres">
      <dgm:prSet presAssocID="{05DE240F-C49F-4FC4-A85F-7A38A770C4D4}" presName="rootConnector" presStyleLbl="node3" presStyleIdx="5" presStyleCnt="11"/>
      <dgm:spPr/>
      <dgm:t>
        <a:bodyPr/>
        <a:lstStyle/>
        <a:p>
          <a:endParaRPr lang="ru-RU"/>
        </a:p>
      </dgm:t>
    </dgm:pt>
    <dgm:pt modelId="{65A4B22A-E4A1-487F-AD84-F12AC0699C41}" type="pres">
      <dgm:prSet presAssocID="{05DE240F-C49F-4FC4-A85F-7A38A770C4D4}" presName="hierChild4" presStyleCnt="0"/>
      <dgm:spPr/>
      <dgm:t>
        <a:bodyPr/>
        <a:lstStyle/>
        <a:p>
          <a:endParaRPr lang="ru-RU"/>
        </a:p>
      </dgm:t>
    </dgm:pt>
    <dgm:pt modelId="{4BEBBCAA-6EC5-4AD3-B2FB-3CD71B948783}" type="pres">
      <dgm:prSet presAssocID="{05DE240F-C49F-4FC4-A85F-7A38A770C4D4}" presName="hierChild5" presStyleCnt="0"/>
      <dgm:spPr/>
      <dgm:t>
        <a:bodyPr/>
        <a:lstStyle/>
        <a:p>
          <a:endParaRPr lang="ru-RU"/>
        </a:p>
      </dgm:t>
    </dgm:pt>
    <dgm:pt modelId="{B71A7103-B310-42EB-9BDC-00A4D1AF005C}" type="pres">
      <dgm:prSet presAssocID="{89D16BC9-332A-4602-AF92-392BD76BAAE8}" presName="Name37" presStyleLbl="parChTrans1D3" presStyleIdx="6" presStyleCnt="11"/>
      <dgm:spPr/>
      <dgm:t>
        <a:bodyPr/>
        <a:lstStyle/>
        <a:p>
          <a:endParaRPr lang="ru-RU"/>
        </a:p>
      </dgm:t>
    </dgm:pt>
    <dgm:pt modelId="{18E2982C-C2B0-47C4-AFCF-DBA8BE5332BE}" type="pres">
      <dgm:prSet presAssocID="{183BA9EC-E150-4AA2-B201-B08AABDF4767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857914FD-FD25-434F-8A0F-11E30D2C7CB3}" type="pres">
      <dgm:prSet presAssocID="{183BA9EC-E150-4AA2-B201-B08AABDF4767}" presName="rootComposite" presStyleCnt="0"/>
      <dgm:spPr/>
      <dgm:t>
        <a:bodyPr/>
        <a:lstStyle/>
        <a:p>
          <a:endParaRPr lang="ru-RU"/>
        </a:p>
      </dgm:t>
    </dgm:pt>
    <dgm:pt modelId="{9C45F2AD-8B78-4DBF-AC10-19CA6B964279}" type="pres">
      <dgm:prSet presAssocID="{183BA9EC-E150-4AA2-B201-B08AABDF4767}" presName="rootText" presStyleLbl="node3" presStyleIdx="6" presStyleCnt="11" custScaleX="110000" custScaleY="110000" custLinFactNeighborX="-7206" custLinFactNeighborY="5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AF8834B-8471-4A98-85E9-A817B63F2AF7}" type="pres">
      <dgm:prSet presAssocID="{183BA9EC-E150-4AA2-B201-B08AABDF4767}" presName="rootConnector" presStyleLbl="node3" presStyleIdx="6" presStyleCnt="11"/>
      <dgm:spPr/>
      <dgm:t>
        <a:bodyPr/>
        <a:lstStyle/>
        <a:p>
          <a:endParaRPr lang="ru-RU"/>
        </a:p>
      </dgm:t>
    </dgm:pt>
    <dgm:pt modelId="{8054194F-C967-40EA-A10A-B8DF0EE29C34}" type="pres">
      <dgm:prSet presAssocID="{183BA9EC-E150-4AA2-B201-B08AABDF4767}" presName="hierChild4" presStyleCnt="0"/>
      <dgm:spPr/>
      <dgm:t>
        <a:bodyPr/>
        <a:lstStyle/>
        <a:p>
          <a:endParaRPr lang="ru-RU"/>
        </a:p>
      </dgm:t>
    </dgm:pt>
    <dgm:pt modelId="{79197198-A78C-4C6F-B4CF-4598F4E4BDC6}" type="pres">
      <dgm:prSet presAssocID="{183BA9EC-E150-4AA2-B201-B08AABDF4767}" presName="hierChild5" presStyleCnt="0"/>
      <dgm:spPr/>
      <dgm:t>
        <a:bodyPr/>
        <a:lstStyle/>
        <a:p>
          <a:endParaRPr lang="ru-RU"/>
        </a:p>
      </dgm:t>
    </dgm:pt>
    <dgm:pt modelId="{ECF5447E-49D9-4332-B64F-1809257735F4}" type="pres">
      <dgm:prSet presAssocID="{A9A843C0-726D-4EF5-B727-B56139D35AE3}" presName="hierChild5" presStyleCnt="0"/>
      <dgm:spPr/>
      <dgm:t>
        <a:bodyPr/>
        <a:lstStyle/>
        <a:p>
          <a:endParaRPr lang="ru-RU"/>
        </a:p>
      </dgm:t>
    </dgm:pt>
    <dgm:pt modelId="{580164F6-85E2-4B89-A54C-E19E5F3DCF9C}" type="pres">
      <dgm:prSet presAssocID="{B89B55B6-BC13-473D-A22E-BEF40A715C2D}" presName="Name37" presStyleLbl="parChTrans1D2" presStyleIdx="2" presStyleCnt="6"/>
      <dgm:spPr/>
      <dgm:t>
        <a:bodyPr/>
        <a:lstStyle/>
        <a:p>
          <a:endParaRPr lang="ru-RU"/>
        </a:p>
      </dgm:t>
    </dgm:pt>
    <dgm:pt modelId="{81FB1838-A7A2-463F-B790-36D478BB7D17}" type="pres">
      <dgm:prSet presAssocID="{768101C9-4D95-4C81-A388-5DAD450E47F4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1461DB2F-BF53-4F89-BF3D-25C0EA087B52}" type="pres">
      <dgm:prSet presAssocID="{768101C9-4D95-4C81-A388-5DAD450E47F4}" presName="rootComposite" presStyleCnt="0"/>
      <dgm:spPr/>
      <dgm:t>
        <a:bodyPr/>
        <a:lstStyle/>
        <a:p>
          <a:endParaRPr lang="ru-RU"/>
        </a:p>
      </dgm:t>
    </dgm:pt>
    <dgm:pt modelId="{21E90077-5F52-4442-AF6E-4AD70816353D}" type="pres">
      <dgm:prSet presAssocID="{768101C9-4D95-4C81-A388-5DAD450E47F4}" presName="rootText" presStyleLbl="node2" presStyleIdx="2" presStyleCnt="6" custScaleX="149398" custScaleY="182350" custLinFactNeighborX="-2761" custLinFactNeighborY="63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BFC6C39-76BA-4C5E-B5BA-04E6E65D21D8}" type="pres">
      <dgm:prSet presAssocID="{768101C9-4D95-4C81-A388-5DAD450E47F4}" presName="rootConnector" presStyleLbl="node2" presStyleIdx="2" presStyleCnt="6"/>
      <dgm:spPr/>
      <dgm:t>
        <a:bodyPr/>
        <a:lstStyle/>
        <a:p>
          <a:endParaRPr lang="ru-RU"/>
        </a:p>
      </dgm:t>
    </dgm:pt>
    <dgm:pt modelId="{8D3D6D57-DB35-4C5D-BD4B-95EF81AD7DBD}" type="pres">
      <dgm:prSet presAssocID="{768101C9-4D95-4C81-A388-5DAD450E47F4}" presName="hierChild4" presStyleCnt="0"/>
      <dgm:spPr/>
      <dgm:t>
        <a:bodyPr/>
        <a:lstStyle/>
        <a:p>
          <a:endParaRPr lang="ru-RU"/>
        </a:p>
      </dgm:t>
    </dgm:pt>
    <dgm:pt modelId="{26C35078-7E61-479D-A57F-9403FCE19B9F}" type="pres">
      <dgm:prSet presAssocID="{9A4E9EF9-10A1-483A-95A4-781929046678}" presName="Name37" presStyleLbl="parChTrans1D3" presStyleIdx="7" presStyleCnt="11"/>
      <dgm:spPr/>
      <dgm:t>
        <a:bodyPr/>
        <a:lstStyle/>
        <a:p>
          <a:endParaRPr lang="ru-RU"/>
        </a:p>
      </dgm:t>
    </dgm:pt>
    <dgm:pt modelId="{DD37E5C5-8BA6-45E9-8759-AC875E2D52F9}" type="pres">
      <dgm:prSet presAssocID="{A2C9C957-DB05-4444-9414-4AA71F842CDA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122D3F69-A633-4693-B38D-984CECE88044}" type="pres">
      <dgm:prSet presAssocID="{A2C9C957-DB05-4444-9414-4AA71F842CDA}" presName="rootComposite" presStyleCnt="0"/>
      <dgm:spPr/>
      <dgm:t>
        <a:bodyPr/>
        <a:lstStyle/>
        <a:p>
          <a:endParaRPr lang="ru-RU"/>
        </a:p>
      </dgm:t>
    </dgm:pt>
    <dgm:pt modelId="{90AF1D96-70DD-45C1-94E8-DE982CCC19A0}" type="pres">
      <dgm:prSet presAssocID="{A2C9C957-DB05-4444-9414-4AA71F842CDA}" presName="rootText" presStyleLbl="node3" presStyleIdx="7" presStyleCnt="11" custScaleX="110000" custScaleY="110000" custLinFactNeighborX="5019" custLinFactNeighborY="253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2A76BEC-E837-47FA-8F1A-D2C7B558074C}" type="pres">
      <dgm:prSet presAssocID="{A2C9C957-DB05-4444-9414-4AA71F842CDA}" presName="rootConnector" presStyleLbl="node3" presStyleIdx="7" presStyleCnt="11"/>
      <dgm:spPr/>
      <dgm:t>
        <a:bodyPr/>
        <a:lstStyle/>
        <a:p>
          <a:endParaRPr lang="ru-RU"/>
        </a:p>
      </dgm:t>
    </dgm:pt>
    <dgm:pt modelId="{968B0939-F4D4-432D-8627-30495C1EA112}" type="pres">
      <dgm:prSet presAssocID="{A2C9C957-DB05-4444-9414-4AA71F842CDA}" presName="hierChild4" presStyleCnt="0"/>
      <dgm:spPr/>
      <dgm:t>
        <a:bodyPr/>
        <a:lstStyle/>
        <a:p>
          <a:endParaRPr lang="ru-RU"/>
        </a:p>
      </dgm:t>
    </dgm:pt>
    <dgm:pt modelId="{D7230382-DE2B-4194-9B26-1676979E458C}" type="pres">
      <dgm:prSet presAssocID="{A2C9C957-DB05-4444-9414-4AA71F842CDA}" presName="hierChild5" presStyleCnt="0"/>
      <dgm:spPr/>
      <dgm:t>
        <a:bodyPr/>
        <a:lstStyle/>
        <a:p>
          <a:endParaRPr lang="ru-RU"/>
        </a:p>
      </dgm:t>
    </dgm:pt>
    <dgm:pt modelId="{6C7ACD86-AACC-422A-B98C-1A01321546A9}" type="pres">
      <dgm:prSet presAssocID="{C18F37D0-8D5E-4078-B2CC-E07301C75A1E}" presName="Name37" presStyleLbl="parChTrans1D3" presStyleIdx="8" presStyleCnt="11"/>
      <dgm:spPr/>
      <dgm:t>
        <a:bodyPr/>
        <a:lstStyle/>
        <a:p>
          <a:endParaRPr lang="ru-RU"/>
        </a:p>
      </dgm:t>
    </dgm:pt>
    <dgm:pt modelId="{A67B89CB-9BCA-4FB7-82BB-8016895F6E19}" type="pres">
      <dgm:prSet presAssocID="{5F3FBC63-9DE0-4CE2-BE70-1724BCDE0C78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23D12584-4736-44A3-AD2F-BA5E07BF882C}" type="pres">
      <dgm:prSet presAssocID="{5F3FBC63-9DE0-4CE2-BE70-1724BCDE0C78}" presName="rootComposite" presStyleCnt="0"/>
      <dgm:spPr/>
      <dgm:t>
        <a:bodyPr/>
        <a:lstStyle/>
        <a:p>
          <a:endParaRPr lang="ru-RU"/>
        </a:p>
      </dgm:t>
    </dgm:pt>
    <dgm:pt modelId="{96731809-BCE6-483B-95FC-9E2075553DBA}" type="pres">
      <dgm:prSet presAssocID="{5F3FBC63-9DE0-4CE2-BE70-1724BCDE0C78}" presName="rootText" presStyleLbl="node3" presStyleIdx="8" presStyleCnt="11" custScaleX="110000" custScaleY="110000" custLinFactNeighborX="5019" custLinFactNeighborY="1065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58C39F-1A11-43F8-AA9C-FC58D5E3DB79}" type="pres">
      <dgm:prSet presAssocID="{5F3FBC63-9DE0-4CE2-BE70-1724BCDE0C78}" presName="rootConnector" presStyleLbl="node3" presStyleIdx="8" presStyleCnt="11"/>
      <dgm:spPr/>
      <dgm:t>
        <a:bodyPr/>
        <a:lstStyle/>
        <a:p>
          <a:endParaRPr lang="ru-RU"/>
        </a:p>
      </dgm:t>
    </dgm:pt>
    <dgm:pt modelId="{9AF337E0-37EB-420D-9244-F8A8BB56897F}" type="pres">
      <dgm:prSet presAssocID="{5F3FBC63-9DE0-4CE2-BE70-1724BCDE0C78}" presName="hierChild4" presStyleCnt="0"/>
      <dgm:spPr/>
      <dgm:t>
        <a:bodyPr/>
        <a:lstStyle/>
        <a:p>
          <a:endParaRPr lang="ru-RU"/>
        </a:p>
      </dgm:t>
    </dgm:pt>
    <dgm:pt modelId="{5BB51A9E-9E3F-45DF-8045-B74E6402216B}" type="pres">
      <dgm:prSet presAssocID="{5F3FBC63-9DE0-4CE2-BE70-1724BCDE0C78}" presName="hierChild5" presStyleCnt="0"/>
      <dgm:spPr/>
      <dgm:t>
        <a:bodyPr/>
        <a:lstStyle/>
        <a:p>
          <a:endParaRPr lang="ru-RU"/>
        </a:p>
      </dgm:t>
    </dgm:pt>
    <dgm:pt modelId="{49D260FB-3FB6-4081-83B5-A9C3ED9ADB76}" type="pres">
      <dgm:prSet presAssocID="{A73710F3-7727-41DE-9660-C98E07A81FAA}" presName="Name37" presStyleLbl="parChTrans1D3" presStyleIdx="9" presStyleCnt="11"/>
      <dgm:spPr/>
      <dgm:t>
        <a:bodyPr/>
        <a:lstStyle/>
        <a:p>
          <a:endParaRPr lang="ru-RU"/>
        </a:p>
      </dgm:t>
    </dgm:pt>
    <dgm:pt modelId="{A2927FCF-6F61-4A40-B154-9BB13685C846}" type="pres">
      <dgm:prSet presAssocID="{28C89025-A745-4EEB-BDEC-19B5634772BD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5757C2F5-700C-488D-81D0-C0AB1E916F9F}" type="pres">
      <dgm:prSet presAssocID="{28C89025-A745-4EEB-BDEC-19B5634772BD}" presName="rootComposite" presStyleCnt="0"/>
      <dgm:spPr/>
      <dgm:t>
        <a:bodyPr/>
        <a:lstStyle/>
        <a:p>
          <a:endParaRPr lang="ru-RU"/>
        </a:p>
      </dgm:t>
    </dgm:pt>
    <dgm:pt modelId="{2C005982-5E67-4C15-9710-60FAA0E1C981}" type="pres">
      <dgm:prSet presAssocID="{28C89025-A745-4EEB-BDEC-19B5634772BD}" presName="rootText" presStyleLbl="node3" presStyleIdx="9" presStyleCnt="11" custScaleX="110000" custScaleY="110000" custLinFactNeighborX="5019" custLinFactNeighborY="-39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282A06A-F8A8-4C57-863D-0415708FA05E}" type="pres">
      <dgm:prSet presAssocID="{28C89025-A745-4EEB-BDEC-19B5634772BD}" presName="rootConnector" presStyleLbl="node3" presStyleIdx="9" presStyleCnt="11"/>
      <dgm:spPr/>
      <dgm:t>
        <a:bodyPr/>
        <a:lstStyle/>
        <a:p>
          <a:endParaRPr lang="ru-RU"/>
        </a:p>
      </dgm:t>
    </dgm:pt>
    <dgm:pt modelId="{4CAA3B04-0AF3-4F41-9F41-4116ED6CA2F8}" type="pres">
      <dgm:prSet presAssocID="{28C89025-A745-4EEB-BDEC-19B5634772BD}" presName="hierChild4" presStyleCnt="0"/>
      <dgm:spPr/>
      <dgm:t>
        <a:bodyPr/>
        <a:lstStyle/>
        <a:p>
          <a:endParaRPr lang="ru-RU"/>
        </a:p>
      </dgm:t>
    </dgm:pt>
    <dgm:pt modelId="{582A67D0-DE42-416B-A07D-813F7B19BCCA}" type="pres">
      <dgm:prSet presAssocID="{28C89025-A745-4EEB-BDEC-19B5634772BD}" presName="hierChild5" presStyleCnt="0"/>
      <dgm:spPr/>
      <dgm:t>
        <a:bodyPr/>
        <a:lstStyle/>
        <a:p>
          <a:endParaRPr lang="ru-RU"/>
        </a:p>
      </dgm:t>
    </dgm:pt>
    <dgm:pt modelId="{CFDA414A-9028-41F3-8748-938A62D25F50}" type="pres">
      <dgm:prSet presAssocID="{768101C9-4D95-4C81-A388-5DAD450E47F4}" presName="hierChild5" presStyleCnt="0"/>
      <dgm:spPr/>
      <dgm:t>
        <a:bodyPr/>
        <a:lstStyle/>
        <a:p>
          <a:endParaRPr lang="ru-RU"/>
        </a:p>
      </dgm:t>
    </dgm:pt>
    <dgm:pt modelId="{6FB6F144-DDEA-46E9-A07A-D2CD3B064CD3}" type="pres">
      <dgm:prSet presAssocID="{B5310387-87A9-4A44-A14E-1804DA5BA59D}" presName="Name37" presStyleLbl="parChTrans1D2" presStyleIdx="3" presStyleCnt="6"/>
      <dgm:spPr/>
      <dgm:t>
        <a:bodyPr/>
        <a:lstStyle/>
        <a:p>
          <a:endParaRPr lang="ru-RU"/>
        </a:p>
      </dgm:t>
    </dgm:pt>
    <dgm:pt modelId="{9FE2B4D1-9C39-4DCC-948D-D95EE18E6C11}" type="pres">
      <dgm:prSet presAssocID="{E9352F33-10A7-48FA-8C6B-3E761EAFB5D4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6CE98DBC-292C-41FB-BC35-8BA85EAA6067}" type="pres">
      <dgm:prSet presAssocID="{E9352F33-10A7-48FA-8C6B-3E761EAFB5D4}" presName="rootComposite" presStyleCnt="0"/>
      <dgm:spPr/>
      <dgm:t>
        <a:bodyPr/>
        <a:lstStyle/>
        <a:p>
          <a:endParaRPr lang="ru-RU"/>
        </a:p>
      </dgm:t>
    </dgm:pt>
    <dgm:pt modelId="{D7B7EAAA-34B8-40CD-A258-3F543D22F1AE}" type="pres">
      <dgm:prSet presAssocID="{E9352F33-10A7-48FA-8C6B-3E761EAFB5D4}" presName="rootText" presStyleLbl="node2" presStyleIdx="3" presStyleCnt="6" custScaleX="152259" custScaleY="476488" custLinFactNeighborX="-5034" custLinFactNeighborY="635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1AAC3FA-D69E-44B7-AB83-82E2C9BCAD21}" type="pres">
      <dgm:prSet presAssocID="{E9352F33-10A7-48FA-8C6B-3E761EAFB5D4}" presName="rootConnector" presStyleLbl="node2" presStyleIdx="3" presStyleCnt="6"/>
      <dgm:spPr/>
      <dgm:t>
        <a:bodyPr/>
        <a:lstStyle/>
        <a:p>
          <a:endParaRPr lang="ru-RU"/>
        </a:p>
      </dgm:t>
    </dgm:pt>
    <dgm:pt modelId="{02362AA9-4739-4249-BC25-D7EC9B930752}" type="pres">
      <dgm:prSet presAssocID="{E9352F33-10A7-48FA-8C6B-3E761EAFB5D4}" presName="hierChild4" presStyleCnt="0"/>
      <dgm:spPr/>
      <dgm:t>
        <a:bodyPr/>
        <a:lstStyle/>
        <a:p>
          <a:endParaRPr lang="ru-RU"/>
        </a:p>
      </dgm:t>
    </dgm:pt>
    <dgm:pt modelId="{69030213-0071-4F16-95B5-E11A8619F737}" type="pres">
      <dgm:prSet presAssocID="{B1E462FC-8B0A-4999-9F63-8233B9F2116F}" presName="Name37" presStyleLbl="parChTrans1D3" presStyleIdx="10" presStyleCnt="11"/>
      <dgm:spPr/>
      <dgm:t>
        <a:bodyPr/>
        <a:lstStyle/>
        <a:p>
          <a:endParaRPr lang="ru-RU"/>
        </a:p>
      </dgm:t>
    </dgm:pt>
    <dgm:pt modelId="{81A86F31-7964-4BFE-B949-0A0F84509AED}" type="pres">
      <dgm:prSet presAssocID="{2B26679F-0406-42DB-B0A4-0CF4ADF377E9}" presName="hierRoot2" presStyleCnt="0">
        <dgm:presLayoutVars>
          <dgm:hierBranch val="init"/>
        </dgm:presLayoutVars>
      </dgm:prSet>
      <dgm:spPr/>
    </dgm:pt>
    <dgm:pt modelId="{D6E71793-E6C2-44A2-AFBB-D3773F2BF76F}" type="pres">
      <dgm:prSet presAssocID="{2B26679F-0406-42DB-B0A4-0CF4ADF377E9}" presName="rootComposite" presStyleCnt="0"/>
      <dgm:spPr/>
    </dgm:pt>
    <dgm:pt modelId="{C3786D69-9C4D-49BA-B239-1420120797B4}" type="pres">
      <dgm:prSet presAssocID="{2B26679F-0406-42DB-B0A4-0CF4ADF377E9}" presName="rootText" presStyleLbl="node3" presStyleIdx="10" presStyleCnt="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485DEB6-C584-4D78-8DC3-661C05FE1AEC}" type="pres">
      <dgm:prSet presAssocID="{2B26679F-0406-42DB-B0A4-0CF4ADF377E9}" presName="rootConnector" presStyleLbl="node3" presStyleIdx="10" presStyleCnt="11"/>
      <dgm:spPr/>
      <dgm:t>
        <a:bodyPr/>
        <a:lstStyle/>
        <a:p>
          <a:endParaRPr lang="ru-RU"/>
        </a:p>
      </dgm:t>
    </dgm:pt>
    <dgm:pt modelId="{445E95B1-5948-43AF-A28E-649D78FC996A}" type="pres">
      <dgm:prSet presAssocID="{2B26679F-0406-42DB-B0A4-0CF4ADF377E9}" presName="hierChild4" presStyleCnt="0"/>
      <dgm:spPr/>
    </dgm:pt>
    <dgm:pt modelId="{71319121-9D3B-4128-8117-AC4FD6710184}" type="pres">
      <dgm:prSet presAssocID="{2B26679F-0406-42DB-B0A4-0CF4ADF377E9}" presName="hierChild5" presStyleCnt="0"/>
      <dgm:spPr/>
    </dgm:pt>
    <dgm:pt modelId="{C22A29EE-A00C-4264-82A7-FF21908D3A7E}" type="pres">
      <dgm:prSet presAssocID="{E9352F33-10A7-48FA-8C6B-3E761EAFB5D4}" presName="hierChild5" presStyleCnt="0"/>
      <dgm:spPr/>
      <dgm:t>
        <a:bodyPr/>
        <a:lstStyle/>
        <a:p>
          <a:endParaRPr lang="ru-RU"/>
        </a:p>
      </dgm:t>
    </dgm:pt>
    <dgm:pt modelId="{30BA4304-4050-45DB-9CD6-832AE54891CD}" type="pres">
      <dgm:prSet presAssocID="{EA724AA3-D9B4-4704-A508-CE44E4AD0EB7}" presName="Name37" presStyleLbl="parChTrans1D2" presStyleIdx="4" presStyleCnt="6"/>
      <dgm:spPr/>
      <dgm:t>
        <a:bodyPr/>
        <a:lstStyle/>
        <a:p>
          <a:endParaRPr lang="ru-RU"/>
        </a:p>
      </dgm:t>
    </dgm:pt>
    <dgm:pt modelId="{C1EA27D5-FB98-4161-96B4-8D407FA10967}" type="pres">
      <dgm:prSet presAssocID="{1B54749B-EEA1-437F-A959-946223F6410A}" presName="hierRoot2" presStyleCnt="0">
        <dgm:presLayoutVars>
          <dgm:hierBranch val="init"/>
        </dgm:presLayoutVars>
      </dgm:prSet>
      <dgm:spPr/>
    </dgm:pt>
    <dgm:pt modelId="{A386CFF5-71A7-43C6-8598-67AEBAAC3E25}" type="pres">
      <dgm:prSet presAssocID="{1B54749B-EEA1-437F-A959-946223F6410A}" presName="rootComposite" presStyleCnt="0"/>
      <dgm:spPr/>
    </dgm:pt>
    <dgm:pt modelId="{3282D22B-B2E5-4F34-BC1C-636F98D1ACB6}" type="pres">
      <dgm:prSet presAssocID="{1B54749B-EEA1-437F-A959-946223F6410A}" presName="rootText" presStyleLbl="node2" presStyleIdx="4" presStyleCnt="6" custScaleX="132633" custScaleY="459648" custLinFactNeighborX="-6261" custLinFactNeighborY="635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18825F8-B78F-47A9-A596-EC41BE767D67}" type="pres">
      <dgm:prSet presAssocID="{1B54749B-EEA1-437F-A959-946223F6410A}" presName="rootConnector" presStyleLbl="node2" presStyleIdx="4" presStyleCnt="6"/>
      <dgm:spPr/>
      <dgm:t>
        <a:bodyPr/>
        <a:lstStyle/>
        <a:p>
          <a:endParaRPr lang="ru-RU"/>
        </a:p>
      </dgm:t>
    </dgm:pt>
    <dgm:pt modelId="{C5474480-293B-4720-B32C-9721893FFDF7}" type="pres">
      <dgm:prSet presAssocID="{1B54749B-EEA1-437F-A959-946223F6410A}" presName="hierChild4" presStyleCnt="0"/>
      <dgm:spPr/>
    </dgm:pt>
    <dgm:pt modelId="{586D8B80-4161-4D1B-A4A5-FA9C6CC6152A}" type="pres">
      <dgm:prSet presAssocID="{1B54749B-EEA1-437F-A959-946223F6410A}" presName="hierChild5" presStyleCnt="0"/>
      <dgm:spPr/>
    </dgm:pt>
    <dgm:pt modelId="{EA365193-679E-4272-A5C0-F01FB3A6E446}" type="pres">
      <dgm:prSet presAssocID="{8A568F1E-9355-46A1-8857-7F162D316DD0}" presName="Name37" presStyleLbl="parChTrans1D2" presStyleIdx="5" presStyleCnt="6"/>
      <dgm:spPr/>
      <dgm:t>
        <a:bodyPr/>
        <a:lstStyle/>
        <a:p>
          <a:endParaRPr lang="ru-RU"/>
        </a:p>
      </dgm:t>
    </dgm:pt>
    <dgm:pt modelId="{67DE09F1-C83E-4077-A999-FD358D1F743E}" type="pres">
      <dgm:prSet presAssocID="{349D7545-9241-40E9-82FD-3D15A32C1BB5}" presName="hierRoot2" presStyleCnt="0">
        <dgm:presLayoutVars>
          <dgm:hierBranch val="init"/>
        </dgm:presLayoutVars>
      </dgm:prSet>
      <dgm:spPr/>
    </dgm:pt>
    <dgm:pt modelId="{3379EB08-8571-4FD9-8352-619CA2D45207}" type="pres">
      <dgm:prSet presAssocID="{349D7545-9241-40E9-82FD-3D15A32C1BB5}" presName="rootComposite" presStyleCnt="0"/>
      <dgm:spPr/>
    </dgm:pt>
    <dgm:pt modelId="{D8CD8BE3-6D77-4EF4-AE79-218CAD9A4EF9}" type="pres">
      <dgm:prSet presAssocID="{349D7545-9241-40E9-82FD-3D15A32C1BB5}" presName="rootText" presStyleLbl="node2" presStyleIdx="5" presStyleCnt="6" custScaleX="112257" custScaleY="266465" custLinFactNeighborX="-1500" custLinFactNeighborY="635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7ECF5A4-9924-435E-9DEE-9BFD8E9922AF}" type="pres">
      <dgm:prSet presAssocID="{349D7545-9241-40E9-82FD-3D15A32C1BB5}" presName="rootConnector" presStyleLbl="node2" presStyleIdx="5" presStyleCnt="6"/>
      <dgm:spPr/>
      <dgm:t>
        <a:bodyPr/>
        <a:lstStyle/>
        <a:p>
          <a:endParaRPr lang="ru-RU"/>
        </a:p>
      </dgm:t>
    </dgm:pt>
    <dgm:pt modelId="{DDEA3FE3-FE5F-49F7-9C9B-A7DF3E77C77F}" type="pres">
      <dgm:prSet presAssocID="{349D7545-9241-40E9-82FD-3D15A32C1BB5}" presName="hierChild4" presStyleCnt="0"/>
      <dgm:spPr/>
    </dgm:pt>
    <dgm:pt modelId="{42ADDDB0-BA94-4747-8F2A-60BAC9A1B094}" type="pres">
      <dgm:prSet presAssocID="{349D7545-9241-40E9-82FD-3D15A32C1BB5}" presName="hierChild5" presStyleCnt="0"/>
      <dgm:spPr/>
    </dgm:pt>
    <dgm:pt modelId="{C4805BBB-477D-4B82-868B-2351E84EA248}" type="pres">
      <dgm:prSet presAssocID="{7F8D9412-0A26-4DE5-B358-4B009AE5DFD1}" presName="hierChild3" presStyleCnt="0"/>
      <dgm:spPr/>
      <dgm:t>
        <a:bodyPr/>
        <a:lstStyle/>
        <a:p>
          <a:endParaRPr lang="ru-RU"/>
        </a:p>
      </dgm:t>
    </dgm:pt>
  </dgm:ptLst>
  <dgm:cxnLst>
    <dgm:cxn modelId="{06448011-CE22-4232-B9B4-FDA6BC087B19}" type="presOf" srcId="{349D7545-9241-40E9-82FD-3D15A32C1BB5}" destId="{D8CD8BE3-6D77-4EF4-AE79-218CAD9A4EF9}" srcOrd="0" destOrd="0" presId="urn:microsoft.com/office/officeart/2005/8/layout/orgChart1"/>
    <dgm:cxn modelId="{834AC652-6711-4071-B8BE-32F4CDCEE0F3}" type="presOf" srcId="{08AB7CB6-3B5D-4207-BDDD-53CD6CDD8A9A}" destId="{07A58677-E3DA-4111-913D-611FF318B28C}" srcOrd="1" destOrd="0" presId="urn:microsoft.com/office/officeart/2005/8/layout/orgChart1"/>
    <dgm:cxn modelId="{B94169BE-11C8-40AA-A411-5D1D0A369579}" type="presOf" srcId="{1B54749B-EEA1-437F-A959-946223F6410A}" destId="{3282D22B-B2E5-4F34-BC1C-636F98D1ACB6}" srcOrd="0" destOrd="0" presId="urn:microsoft.com/office/officeart/2005/8/layout/orgChart1"/>
    <dgm:cxn modelId="{3E0EA92C-7745-4754-ABCB-44A87BB6C48F}" type="presOf" srcId="{28C89025-A745-4EEB-BDEC-19B5634772BD}" destId="{2C005982-5E67-4C15-9710-60FAA0E1C981}" srcOrd="0" destOrd="0" presId="urn:microsoft.com/office/officeart/2005/8/layout/orgChart1"/>
    <dgm:cxn modelId="{FBA4AE24-D5B8-4DDD-86FD-4F0F7F54A641}" srcId="{0005F420-5A3A-4C9F-AFFE-4FF8948D1A59}" destId="{7F8D9412-0A26-4DE5-B358-4B009AE5DFD1}" srcOrd="0" destOrd="0" parTransId="{51F156E8-DDAA-4D81-939A-8F48316A5F69}" sibTransId="{1B0EE88A-21EA-4317-853D-F9C3AB3B2A8B}"/>
    <dgm:cxn modelId="{0A206389-06EA-4BDF-A0D4-643AD669980B}" type="presOf" srcId="{B5310387-87A9-4A44-A14E-1804DA5BA59D}" destId="{6FB6F144-DDEA-46E9-A07A-D2CD3B064CD3}" srcOrd="0" destOrd="0" presId="urn:microsoft.com/office/officeart/2005/8/layout/orgChart1"/>
    <dgm:cxn modelId="{8A110FB1-B87F-452B-A9A7-D942B54B2C57}" type="presOf" srcId="{5F3FBC63-9DE0-4CE2-BE70-1724BCDE0C78}" destId="{C758C39F-1A11-43F8-AA9C-FC58D5E3DB79}" srcOrd="1" destOrd="0" presId="urn:microsoft.com/office/officeart/2005/8/layout/orgChart1"/>
    <dgm:cxn modelId="{08AFA402-5169-4D68-A7A6-7385C8A6B094}" type="presOf" srcId="{183BA9EC-E150-4AA2-B201-B08AABDF4767}" destId="{5AF8834B-8471-4A98-85E9-A817B63F2AF7}" srcOrd="1" destOrd="0" presId="urn:microsoft.com/office/officeart/2005/8/layout/orgChart1"/>
    <dgm:cxn modelId="{6CD604DE-3A6B-4C2E-B530-3EA23388BD23}" srcId="{8D2C6F73-F653-4016-81E6-E7E45161FB83}" destId="{D8BEAEFD-2C9B-4487-93A7-CFD8A99779B7}" srcOrd="2" destOrd="0" parTransId="{63E0E37F-B3E1-41F2-97D8-FD2470C3DBB3}" sibTransId="{CACBED0F-DF44-4158-B56F-DB80390C9EF3}"/>
    <dgm:cxn modelId="{FE396195-DDA7-4854-90F1-E4691C857585}" type="presOf" srcId="{768101C9-4D95-4C81-A388-5DAD450E47F4}" destId="{EBFC6C39-76BA-4C5E-B5BA-04E6E65D21D8}" srcOrd="1" destOrd="0" presId="urn:microsoft.com/office/officeart/2005/8/layout/orgChart1"/>
    <dgm:cxn modelId="{386727B8-A664-468B-AEAD-990CBA5A1C7D}" srcId="{768101C9-4D95-4C81-A388-5DAD450E47F4}" destId="{28C89025-A745-4EEB-BDEC-19B5634772BD}" srcOrd="2" destOrd="0" parTransId="{A73710F3-7727-41DE-9660-C98E07A81FAA}" sibTransId="{9B9F2590-2ABE-4792-B39B-B3E7C1969E1C}"/>
    <dgm:cxn modelId="{123627D1-1842-4423-A124-9AADB8D86E9C}" srcId="{A9A843C0-726D-4EF5-B727-B56139D35AE3}" destId="{00FD4574-9392-4ACA-9E75-D3A0B08C6564}" srcOrd="0" destOrd="0" parTransId="{1BEC7276-7950-4E77-ABFE-2F498A6A4ADE}" sibTransId="{EA44E310-1B83-4D46-A7F5-4C6F012699E7}"/>
    <dgm:cxn modelId="{BAC41B96-3FF3-4D90-B098-4683191314A4}" type="presOf" srcId="{A9A843C0-726D-4EF5-B727-B56139D35AE3}" destId="{5B39126F-CCF7-4DB8-A245-4771C1E40EF9}" srcOrd="1" destOrd="0" presId="urn:microsoft.com/office/officeart/2005/8/layout/orgChart1"/>
    <dgm:cxn modelId="{E7378F33-9590-428A-879A-BD597C8121DF}" srcId="{7F8D9412-0A26-4DE5-B358-4B009AE5DFD1}" destId="{349D7545-9241-40E9-82FD-3D15A32C1BB5}" srcOrd="5" destOrd="0" parTransId="{8A568F1E-9355-46A1-8857-7F162D316DD0}" sibTransId="{FD5F31B9-D396-4C48-8F3F-C4529F23A5E6}"/>
    <dgm:cxn modelId="{A56D6F48-E6BB-4740-A24B-87BF74C78EAF}" type="presOf" srcId="{D8BEAEFD-2C9B-4487-93A7-CFD8A99779B7}" destId="{6375B7BD-6E62-4C23-9869-0CA4D618629E}" srcOrd="1" destOrd="0" presId="urn:microsoft.com/office/officeart/2005/8/layout/orgChart1"/>
    <dgm:cxn modelId="{A0816096-51F8-4F66-90C2-F812425923DB}" srcId="{7F8D9412-0A26-4DE5-B358-4B009AE5DFD1}" destId="{8D2C6F73-F653-4016-81E6-E7E45161FB83}" srcOrd="0" destOrd="0" parTransId="{B4D3E5A8-42DD-45AE-B71C-FFCC379F02BE}" sibTransId="{2A212DCC-BB60-4751-A6CC-948ABC71B3C7}"/>
    <dgm:cxn modelId="{C51C11D4-B9F0-455A-BFDF-D058CE018419}" type="presOf" srcId="{B89B55B6-BC13-473D-A22E-BEF40A715C2D}" destId="{580164F6-85E2-4B89-A54C-E19E5F3DCF9C}" srcOrd="0" destOrd="0" presId="urn:microsoft.com/office/officeart/2005/8/layout/orgChart1"/>
    <dgm:cxn modelId="{6A4D1258-A89C-4836-9D4B-DB524E26EEA3}" type="presOf" srcId="{1BEC7276-7950-4E77-ABFE-2F498A6A4ADE}" destId="{76BA0737-F85C-464A-941D-FED040CBA1B4}" srcOrd="0" destOrd="0" presId="urn:microsoft.com/office/officeart/2005/8/layout/orgChart1"/>
    <dgm:cxn modelId="{BB070930-EBB5-4D80-A3D2-80E6994B8658}" srcId="{7F8D9412-0A26-4DE5-B358-4B009AE5DFD1}" destId="{A9A843C0-726D-4EF5-B727-B56139D35AE3}" srcOrd="1" destOrd="0" parTransId="{29F0DAD9-FD65-4CBE-9F9D-C3BABA0B8365}" sibTransId="{9F935E8B-D63B-46D5-BCE7-266A586BA5B7}"/>
    <dgm:cxn modelId="{A1BCF475-43F6-41D9-82E8-B4A34A6C7F2B}" srcId="{7F8D9412-0A26-4DE5-B358-4B009AE5DFD1}" destId="{E9352F33-10A7-48FA-8C6B-3E761EAFB5D4}" srcOrd="3" destOrd="0" parTransId="{B5310387-87A9-4A44-A14E-1804DA5BA59D}" sibTransId="{587C14B9-7B5C-49E3-A599-C09737566F80}"/>
    <dgm:cxn modelId="{2282ACB1-9BEC-4318-A6DD-85163774C1E9}" srcId="{768101C9-4D95-4C81-A388-5DAD450E47F4}" destId="{5F3FBC63-9DE0-4CE2-BE70-1724BCDE0C78}" srcOrd="1" destOrd="0" parTransId="{C18F37D0-8D5E-4078-B2CC-E07301C75A1E}" sibTransId="{89AB533E-1C90-4F59-9858-5D75279A23E3}"/>
    <dgm:cxn modelId="{2EF7F4D7-57FF-4A88-AECD-44331810F083}" type="presOf" srcId="{28C89025-A745-4EEB-BDEC-19B5634772BD}" destId="{C282A06A-F8A8-4C57-863D-0415708FA05E}" srcOrd="1" destOrd="0" presId="urn:microsoft.com/office/officeart/2005/8/layout/orgChart1"/>
    <dgm:cxn modelId="{8E54735F-B64E-4608-9456-887FD8B5D1CE}" type="presOf" srcId="{00FD4574-9392-4ACA-9E75-D3A0B08C6564}" destId="{A7E5CB86-C9D6-40A6-939E-38D7C4460370}" srcOrd="1" destOrd="0" presId="urn:microsoft.com/office/officeart/2005/8/layout/orgChart1"/>
    <dgm:cxn modelId="{FFE7D083-71BF-4471-A830-24371CA3D46B}" type="presOf" srcId="{A9A843C0-726D-4EF5-B727-B56139D35AE3}" destId="{858143E6-EDD7-4523-82DA-16085C364A2A}" srcOrd="0" destOrd="0" presId="urn:microsoft.com/office/officeart/2005/8/layout/orgChart1"/>
    <dgm:cxn modelId="{DD1D7BB4-652A-4C85-ADCD-453D39CA1450}" type="presOf" srcId="{8A568F1E-9355-46A1-8857-7F162D316DD0}" destId="{EA365193-679E-4272-A5C0-F01FB3A6E446}" srcOrd="0" destOrd="0" presId="urn:microsoft.com/office/officeart/2005/8/layout/orgChart1"/>
    <dgm:cxn modelId="{D9A6D0B6-B2A3-411D-B172-1248FFEAA6E4}" type="presOf" srcId="{2B26679F-0406-42DB-B0A4-0CF4ADF377E9}" destId="{D485DEB6-C584-4D78-8DC3-661C05FE1AEC}" srcOrd="1" destOrd="0" presId="urn:microsoft.com/office/officeart/2005/8/layout/orgChart1"/>
    <dgm:cxn modelId="{BABC73C6-4A77-401D-8AE0-C8CA2933A961}" type="presOf" srcId="{EE825370-FBA3-475B-AB1A-5B9BCBBFC8F7}" destId="{73DB0784-53A6-4A18-97D8-183A0BD2DDD0}" srcOrd="0" destOrd="0" presId="urn:microsoft.com/office/officeart/2005/8/layout/orgChart1"/>
    <dgm:cxn modelId="{911B24EF-F0AA-49AE-AC2D-BBA50612EE84}" type="presOf" srcId="{5ED932E3-A51F-4E45-9371-A3975A400A95}" destId="{2C6D2800-B591-46CE-821C-75DFA7CEDEA8}" srcOrd="1" destOrd="0" presId="urn:microsoft.com/office/officeart/2005/8/layout/orgChart1"/>
    <dgm:cxn modelId="{97648C40-CD6B-4750-B3C5-1C9B8685728D}" type="presOf" srcId="{D8BEAEFD-2C9B-4487-93A7-CFD8A99779B7}" destId="{5846605B-1AD3-4A75-A28D-F44061F3F742}" srcOrd="0" destOrd="0" presId="urn:microsoft.com/office/officeart/2005/8/layout/orgChart1"/>
    <dgm:cxn modelId="{64B39418-CE85-471E-9E08-17FA5255395C}" srcId="{768101C9-4D95-4C81-A388-5DAD450E47F4}" destId="{A2C9C957-DB05-4444-9414-4AA71F842CDA}" srcOrd="0" destOrd="0" parTransId="{9A4E9EF9-10A1-483A-95A4-781929046678}" sibTransId="{46CD3769-34B9-4880-873C-6A2E5E5B07FE}"/>
    <dgm:cxn modelId="{0ADCB684-422D-4EFB-887E-B23CFDE266C6}" type="presOf" srcId="{A2C9C957-DB05-4444-9414-4AA71F842CDA}" destId="{90AF1D96-70DD-45C1-94E8-DE982CCC19A0}" srcOrd="0" destOrd="0" presId="urn:microsoft.com/office/officeart/2005/8/layout/orgChart1"/>
    <dgm:cxn modelId="{C8D74769-578A-4E6C-BF93-0A96505D3393}" type="presOf" srcId="{A2C9C957-DB05-4444-9414-4AA71F842CDA}" destId="{82A76BEC-E837-47FA-8F1A-D2C7B558074C}" srcOrd="1" destOrd="0" presId="urn:microsoft.com/office/officeart/2005/8/layout/orgChart1"/>
    <dgm:cxn modelId="{4A866317-123C-445E-A017-D85DA170613D}" type="presOf" srcId="{08AB7CB6-3B5D-4207-BDDD-53CD6CDD8A9A}" destId="{C2414B03-1CDC-48D8-9C18-AA61064EB33D}" srcOrd="0" destOrd="0" presId="urn:microsoft.com/office/officeart/2005/8/layout/orgChart1"/>
    <dgm:cxn modelId="{00EDD81B-E182-4C77-8174-94F424625A32}" srcId="{8D2C6F73-F653-4016-81E6-E7E45161FB83}" destId="{08AB7CB6-3B5D-4207-BDDD-53CD6CDD8A9A}" srcOrd="1" destOrd="0" parTransId="{EE825370-FBA3-475B-AB1A-5B9BCBBFC8F7}" sibTransId="{CBA755B1-A418-475E-A2F5-9F1060F24159}"/>
    <dgm:cxn modelId="{F03286C0-7933-4E45-A8FE-25F80A454757}" srcId="{7F8D9412-0A26-4DE5-B358-4B009AE5DFD1}" destId="{1B54749B-EEA1-437F-A959-946223F6410A}" srcOrd="4" destOrd="0" parTransId="{EA724AA3-D9B4-4704-A508-CE44E4AD0EB7}" sibTransId="{700DAF22-AAEE-4725-96B2-521A156C1CD7}"/>
    <dgm:cxn modelId="{A65B6773-ADF9-4864-8CAE-3B40BD50B201}" type="presOf" srcId="{89D16BC9-332A-4602-AF92-392BD76BAAE8}" destId="{B71A7103-B310-42EB-9BDC-00A4D1AF005C}" srcOrd="0" destOrd="0" presId="urn:microsoft.com/office/officeart/2005/8/layout/orgChart1"/>
    <dgm:cxn modelId="{EEEB92D8-B6C6-48E5-A4EE-AA03341C20DB}" type="presOf" srcId="{1B54749B-EEA1-437F-A959-946223F6410A}" destId="{218825F8-B78F-47A9-A596-EC41BE767D67}" srcOrd="1" destOrd="0" presId="urn:microsoft.com/office/officeart/2005/8/layout/orgChart1"/>
    <dgm:cxn modelId="{3E888C21-8325-478B-9963-F2FC55231DB7}" type="presOf" srcId="{D01FE36A-843A-4FD2-8230-9F4E5672C90D}" destId="{8C99A145-098A-4110-9568-4714ABA91C32}" srcOrd="0" destOrd="0" presId="urn:microsoft.com/office/officeart/2005/8/layout/orgChart1"/>
    <dgm:cxn modelId="{7E92AA1D-C000-4DFD-BE5A-51C64E2792A5}" type="presOf" srcId="{8FA1ADDB-85CA-404D-8F07-41C062EE497B}" destId="{FE44816C-1ED3-4854-B14A-9933147E1A1E}" srcOrd="0" destOrd="0" presId="urn:microsoft.com/office/officeart/2005/8/layout/orgChart1"/>
    <dgm:cxn modelId="{850038CC-944F-45AE-82D2-3A3FE708B6A3}" type="presOf" srcId="{B4172C24-4AE5-4043-86F7-E6DF17B35A42}" destId="{008EEA9A-2004-4E22-9ACD-E5E09E3A4EAE}" srcOrd="0" destOrd="0" presId="urn:microsoft.com/office/officeart/2005/8/layout/orgChart1"/>
    <dgm:cxn modelId="{3158B9C8-A29C-44E1-A050-81FE6F610C1F}" type="presOf" srcId="{05DE240F-C49F-4FC4-A85F-7A38A770C4D4}" destId="{1C4F77CE-69AE-4F7C-BF4F-EF39F59A587B}" srcOrd="1" destOrd="0" presId="urn:microsoft.com/office/officeart/2005/8/layout/orgChart1"/>
    <dgm:cxn modelId="{0E91EA8F-7057-4302-9E06-5B01D9F2F0CA}" srcId="{A9A843C0-726D-4EF5-B727-B56139D35AE3}" destId="{183BA9EC-E150-4AA2-B201-B08AABDF4767}" srcOrd="2" destOrd="0" parTransId="{89D16BC9-332A-4602-AF92-392BD76BAAE8}" sibTransId="{8B824C5A-94F8-4388-BC67-09CBB74287A9}"/>
    <dgm:cxn modelId="{6AFF1E8C-0EBD-4DE9-AD9A-AC0A113D9C5F}" srcId="{A9A843C0-726D-4EF5-B727-B56139D35AE3}" destId="{05DE240F-C49F-4FC4-A85F-7A38A770C4D4}" srcOrd="1" destOrd="0" parTransId="{B4172C24-4AE5-4043-86F7-E6DF17B35A42}" sibTransId="{07F8C60F-C285-4675-BD26-4F18FE2BEAA5}"/>
    <dgm:cxn modelId="{081A937E-A691-415E-AB63-9D9FF620714D}" type="presOf" srcId="{0005F420-5A3A-4C9F-AFFE-4FF8948D1A59}" destId="{B2624804-9100-421C-ADEA-AD6C81811B83}" srcOrd="0" destOrd="0" presId="urn:microsoft.com/office/officeart/2005/8/layout/orgChart1"/>
    <dgm:cxn modelId="{D6D75B6D-E123-41F5-8F38-790EC4527055}" type="presOf" srcId="{B4D3E5A8-42DD-45AE-B71C-FFCC379F02BE}" destId="{7C85AA95-91B9-4667-B010-9E8393A03FBA}" srcOrd="0" destOrd="0" presId="urn:microsoft.com/office/officeart/2005/8/layout/orgChart1"/>
    <dgm:cxn modelId="{079B8BDE-45A6-4337-8FF2-DDC5469DFF4E}" type="presOf" srcId="{768101C9-4D95-4C81-A388-5DAD450E47F4}" destId="{21E90077-5F52-4442-AF6E-4AD70816353D}" srcOrd="0" destOrd="0" presId="urn:microsoft.com/office/officeart/2005/8/layout/orgChart1"/>
    <dgm:cxn modelId="{02165003-1E39-4034-9EC4-70B97710F5FF}" type="presOf" srcId="{5ED932E3-A51F-4E45-9371-A3975A400A95}" destId="{B489D014-5514-4635-9777-5512D7E33E2D}" srcOrd="0" destOrd="0" presId="urn:microsoft.com/office/officeart/2005/8/layout/orgChart1"/>
    <dgm:cxn modelId="{9B23D3B6-E992-4124-B9F3-752EA88032A4}" type="presOf" srcId="{9A4E9EF9-10A1-483A-95A4-781929046678}" destId="{26C35078-7E61-479D-A57F-9403FCE19B9F}" srcOrd="0" destOrd="0" presId="urn:microsoft.com/office/officeart/2005/8/layout/orgChart1"/>
    <dgm:cxn modelId="{FC7665DD-D199-4691-9F9E-C78515BE637B}" type="presOf" srcId="{8D2C6F73-F653-4016-81E6-E7E45161FB83}" destId="{18CA595C-E037-4F7A-907F-5F592DCFB268}" srcOrd="1" destOrd="0" presId="urn:microsoft.com/office/officeart/2005/8/layout/orgChart1"/>
    <dgm:cxn modelId="{69057AFA-4FF1-43BE-9E92-EF804675E03E}" type="presOf" srcId="{EA724AA3-D9B4-4704-A508-CE44E4AD0EB7}" destId="{30BA4304-4050-45DB-9CD6-832AE54891CD}" srcOrd="0" destOrd="0" presId="urn:microsoft.com/office/officeart/2005/8/layout/orgChart1"/>
    <dgm:cxn modelId="{29051247-6C6F-49F2-BE7E-B3896F6FC7D5}" type="presOf" srcId="{D01FE36A-843A-4FD2-8230-9F4E5672C90D}" destId="{6FEE5F04-EEFF-466F-B8CC-7C5207E32378}" srcOrd="1" destOrd="0" presId="urn:microsoft.com/office/officeart/2005/8/layout/orgChart1"/>
    <dgm:cxn modelId="{2DAA243F-9AA1-41E0-B86B-97448E2A9041}" type="presOf" srcId="{349D7545-9241-40E9-82FD-3D15A32C1BB5}" destId="{77ECF5A4-9924-435E-9DEE-9BFD8E9922AF}" srcOrd="1" destOrd="0" presId="urn:microsoft.com/office/officeart/2005/8/layout/orgChart1"/>
    <dgm:cxn modelId="{A3FBB53F-5958-405A-9DEC-D42F7C9F1706}" srcId="{E9352F33-10A7-48FA-8C6B-3E761EAFB5D4}" destId="{2B26679F-0406-42DB-B0A4-0CF4ADF377E9}" srcOrd="0" destOrd="0" parTransId="{B1E462FC-8B0A-4999-9F63-8233B9F2116F}" sibTransId="{8892685F-63E4-4DCD-A973-D4C3323EAAFE}"/>
    <dgm:cxn modelId="{A729CBD1-2793-4D77-9BEE-8BE49D652376}" type="presOf" srcId="{8D2C6F73-F653-4016-81E6-E7E45161FB83}" destId="{F929638C-DA75-44FF-856B-8F238F60530D}" srcOrd="0" destOrd="0" presId="urn:microsoft.com/office/officeart/2005/8/layout/orgChart1"/>
    <dgm:cxn modelId="{CC19EAC2-F4BB-4560-97BA-33045CD26358}" srcId="{7F8D9412-0A26-4DE5-B358-4B009AE5DFD1}" destId="{768101C9-4D95-4C81-A388-5DAD450E47F4}" srcOrd="2" destOrd="0" parTransId="{B89B55B6-BC13-473D-A22E-BEF40A715C2D}" sibTransId="{1A517480-45A0-45B4-B671-0BDB5EEA6CCA}"/>
    <dgm:cxn modelId="{C9E6F748-C831-47C5-BB4E-0EB3C15D7A75}" type="presOf" srcId="{5F3FBC63-9DE0-4CE2-BE70-1724BCDE0C78}" destId="{96731809-BCE6-483B-95FC-9E2075553DBA}" srcOrd="0" destOrd="0" presId="urn:microsoft.com/office/officeart/2005/8/layout/orgChart1"/>
    <dgm:cxn modelId="{576DFE83-82F0-47F9-BA20-809C414C6559}" type="presOf" srcId="{63E0E37F-B3E1-41F2-97D8-FD2470C3DBB3}" destId="{D90BC56A-1448-437B-9DC5-27DD2ECE2024}" srcOrd="0" destOrd="0" presId="urn:microsoft.com/office/officeart/2005/8/layout/orgChart1"/>
    <dgm:cxn modelId="{DC3C7CBE-28EE-40ED-BF82-53F5776DED06}" type="presOf" srcId="{00FD4574-9392-4ACA-9E75-D3A0B08C6564}" destId="{357297D5-7F0F-4DA7-A363-8B1DFBB80AF5}" srcOrd="0" destOrd="0" presId="urn:microsoft.com/office/officeart/2005/8/layout/orgChart1"/>
    <dgm:cxn modelId="{E6E28A8B-05FE-498E-A522-68C1D8B12B8C}" type="presOf" srcId="{2B26679F-0406-42DB-B0A4-0CF4ADF377E9}" destId="{C3786D69-9C4D-49BA-B239-1420120797B4}" srcOrd="0" destOrd="0" presId="urn:microsoft.com/office/officeart/2005/8/layout/orgChart1"/>
    <dgm:cxn modelId="{B897DAEC-A97B-4B5D-AFF0-F53DEE555ED1}" type="presOf" srcId="{05DE240F-C49F-4FC4-A85F-7A38A770C4D4}" destId="{6C95BB24-7DBF-485F-B194-A86768EC13FD}" srcOrd="0" destOrd="0" presId="urn:microsoft.com/office/officeart/2005/8/layout/orgChart1"/>
    <dgm:cxn modelId="{FB4F36A3-CA9F-4797-AA30-FFA863059A86}" type="presOf" srcId="{183BA9EC-E150-4AA2-B201-B08AABDF4767}" destId="{9C45F2AD-8B78-4DBF-AC10-19CA6B964279}" srcOrd="0" destOrd="0" presId="urn:microsoft.com/office/officeart/2005/8/layout/orgChart1"/>
    <dgm:cxn modelId="{190EFB6F-73D7-4AC8-8D5C-42B4B484A9A4}" type="presOf" srcId="{C18F37D0-8D5E-4078-B2CC-E07301C75A1E}" destId="{6C7ACD86-AACC-422A-B98C-1A01321546A9}" srcOrd="0" destOrd="0" presId="urn:microsoft.com/office/officeart/2005/8/layout/orgChart1"/>
    <dgm:cxn modelId="{50806823-1198-40F3-AB66-F381049EF122}" type="presOf" srcId="{E9352F33-10A7-48FA-8C6B-3E761EAFB5D4}" destId="{D7B7EAAA-34B8-40CD-A258-3F543D22F1AE}" srcOrd="0" destOrd="0" presId="urn:microsoft.com/office/officeart/2005/8/layout/orgChart1"/>
    <dgm:cxn modelId="{5477247F-27A8-4E40-841D-1C1D731BC4EF}" type="presOf" srcId="{E9352F33-10A7-48FA-8C6B-3E761EAFB5D4}" destId="{41AAC3FA-D69E-44B7-AB83-82E2C9BCAD21}" srcOrd="1" destOrd="0" presId="urn:microsoft.com/office/officeart/2005/8/layout/orgChart1"/>
    <dgm:cxn modelId="{FCD52161-415B-48D3-B4B3-823C9281FBC2}" type="presOf" srcId="{A73710F3-7727-41DE-9660-C98E07A81FAA}" destId="{49D260FB-3FB6-4081-83B5-A9C3ED9ADB76}" srcOrd="0" destOrd="0" presId="urn:microsoft.com/office/officeart/2005/8/layout/orgChart1"/>
    <dgm:cxn modelId="{BA5E6B9C-025B-4673-B392-BD0EDD2CAA9E}" type="presOf" srcId="{E8CE7ED1-0B35-40DE-B10E-1E3C240A7F0B}" destId="{9A3F56F3-F560-4018-ADCF-90C6F802C780}" srcOrd="0" destOrd="0" presId="urn:microsoft.com/office/officeart/2005/8/layout/orgChart1"/>
    <dgm:cxn modelId="{2640B932-66DA-480D-A8EE-86DD711AB3FB}" type="presOf" srcId="{7F8D9412-0A26-4DE5-B358-4B009AE5DFD1}" destId="{1DDE0C4F-73B9-4FD2-BC17-0536E77697E9}" srcOrd="0" destOrd="0" presId="urn:microsoft.com/office/officeart/2005/8/layout/orgChart1"/>
    <dgm:cxn modelId="{F2DDFD53-0D56-46C8-AD16-A07E5D7BAF76}" srcId="{8D2C6F73-F653-4016-81E6-E7E45161FB83}" destId="{5ED932E3-A51F-4E45-9371-A3975A400A95}" srcOrd="0" destOrd="0" parTransId="{E8CE7ED1-0B35-40DE-B10E-1E3C240A7F0B}" sibTransId="{8E6BA383-DC1C-4452-8842-7CEC107618BF}"/>
    <dgm:cxn modelId="{50E7017C-CAD6-41FD-97B6-CD5986292FB2}" type="presOf" srcId="{B1E462FC-8B0A-4999-9F63-8233B9F2116F}" destId="{69030213-0071-4F16-95B5-E11A8619F737}" srcOrd="0" destOrd="0" presId="urn:microsoft.com/office/officeart/2005/8/layout/orgChart1"/>
    <dgm:cxn modelId="{567B590A-442E-4D34-92D8-BED18E54762A}" type="presOf" srcId="{29F0DAD9-FD65-4CBE-9F9D-C3BABA0B8365}" destId="{9695E359-87A3-4DA0-A8A2-311535912757}" srcOrd="0" destOrd="0" presId="urn:microsoft.com/office/officeart/2005/8/layout/orgChart1"/>
    <dgm:cxn modelId="{36EE5BE7-4E4B-49F0-B18C-6EF79B369711}" type="presOf" srcId="{7F8D9412-0A26-4DE5-B358-4B009AE5DFD1}" destId="{47B8AE6D-FDDE-4AD0-A790-4EA8C460796F}" srcOrd="1" destOrd="0" presId="urn:microsoft.com/office/officeart/2005/8/layout/orgChart1"/>
    <dgm:cxn modelId="{278CBC7B-CCE0-4F20-894D-585430E64DD2}" srcId="{8D2C6F73-F653-4016-81E6-E7E45161FB83}" destId="{D01FE36A-843A-4FD2-8230-9F4E5672C90D}" srcOrd="3" destOrd="0" parTransId="{8FA1ADDB-85CA-404D-8F07-41C062EE497B}" sibTransId="{E60D74E1-CEE4-4239-8C57-3F7AA6CFCB9F}"/>
    <dgm:cxn modelId="{2C86A6E5-D3B3-4023-B867-3F32A0D0C0FB}" type="presParOf" srcId="{B2624804-9100-421C-ADEA-AD6C81811B83}" destId="{C839934E-99B7-43FA-89D1-F3876FCD4C04}" srcOrd="0" destOrd="0" presId="urn:microsoft.com/office/officeart/2005/8/layout/orgChart1"/>
    <dgm:cxn modelId="{56EA81DE-0244-4F18-A321-D546AFE7EEB0}" type="presParOf" srcId="{C839934E-99B7-43FA-89D1-F3876FCD4C04}" destId="{1D601A26-0C05-4910-A136-F7777B5897CC}" srcOrd="0" destOrd="0" presId="urn:microsoft.com/office/officeart/2005/8/layout/orgChart1"/>
    <dgm:cxn modelId="{5FAAA6AF-741D-417E-8525-B4EE6353810D}" type="presParOf" srcId="{1D601A26-0C05-4910-A136-F7777B5897CC}" destId="{1DDE0C4F-73B9-4FD2-BC17-0536E77697E9}" srcOrd="0" destOrd="0" presId="urn:microsoft.com/office/officeart/2005/8/layout/orgChart1"/>
    <dgm:cxn modelId="{1DD864E0-B4BC-4D5A-8D1C-CE6CBA51534A}" type="presParOf" srcId="{1D601A26-0C05-4910-A136-F7777B5897CC}" destId="{47B8AE6D-FDDE-4AD0-A790-4EA8C460796F}" srcOrd="1" destOrd="0" presId="urn:microsoft.com/office/officeart/2005/8/layout/orgChart1"/>
    <dgm:cxn modelId="{ACA719BA-25B4-468F-AD72-616D240FD86E}" type="presParOf" srcId="{C839934E-99B7-43FA-89D1-F3876FCD4C04}" destId="{87AAF66B-15A9-4AD3-B261-8C3CFEEF8E5D}" srcOrd="1" destOrd="0" presId="urn:microsoft.com/office/officeart/2005/8/layout/orgChart1"/>
    <dgm:cxn modelId="{AC0D5889-23EA-4800-89C6-5D99505F8D52}" type="presParOf" srcId="{87AAF66B-15A9-4AD3-B261-8C3CFEEF8E5D}" destId="{7C85AA95-91B9-4667-B010-9E8393A03FBA}" srcOrd="0" destOrd="0" presId="urn:microsoft.com/office/officeart/2005/8/layout/orgChart1"/>
    <dgm:cxn modelId="{001DD726-740F-44A3-9CC6-C05407C8D850}" type="presParOf" srcId="{87AAF66B-15A9-4AD3-B261-8C3CFEEF8E5D}" destId="{BB67A93E-8DD9-4D7D-A674-6F3BF1DD77CC}" srcOrd="1" destOrd="0" presId="urn:microsoft.com/office/officeart/2005/8/layout/orgChart1"/>
    <dgm:cxn modelId="{82BB99D2-9040-4312-9FDA-D84AF5ED5C65}" type="presParOf" srcId="{BB67A93E-8DD9-4D7D-A674-6F3BF1DD77CC}" destId="{C3C804B7-5FE0-4A92-AA07-009FB6E49056}" srcOrd="0" destOrd="0" presId="urn:microsoft.com/office/officeart/2005/8/layout/orgChart1"/>
    <dgm:cxn modelId="{06284B94-AF57-46B5-A1F6-AA26A6357955}" type="presParOf" srcId="{C3C804B7-5FE0-4A92-AA07-009FB6E49056}" destId="{F929638C-DA75-44FF-856B-8F238F60530D}" srcOrd="0" destOrd="0" presId="urn:microsoft.com/office/officeart/2005/8/layout/orgChart1"/>
    <dgm:cxn modelId="{BEC76DC6-1CEC-484C-9DA0-FC3041DE66EE}" type="presParOf" srcId="{C3C804B7-5FE0-4A92-AA07-009FB6E49056}" destId="{18CA595C-E037-4F7A-907F-5F592DCFB268}" srcOrd="1" destOrd="0" presId="urn:microsoft.com/office/officeart/2005/8/layout/orgChart1"/>
    <dgm:cxn modelId="{1746E25A-2F09-472D-823C-64B4FDC11C7C}" type="presParOf" srcId="{BB67A93E-8DD9-4D7D-A674-6F3BF1DD77CC}" destId="{E0B1ED91-D428-4025-8EFF-E1A198AB70B4}" srcOrd="1" destOrd="0" presId="urn:microsoft.com/office/officeart/2005/8/layout/orgChart1"/>
    <dgm:cxn modelId="{92721AF7-8151-4292-993D-436904F15C9A}" type="presParOf" srcId="{E0B1ED91-D428-4025-8EFF-E1A198AB70B4}" destId="{9A3F56F3-F560-4018-ADCF-90C6F802C780}" srcOrd="0" destOrd="0" presId="urn:microsoft.com/office/officeart/2005/8/layout/orgChart1"/>
    <dgm:cxn modelId="{D3192C74-036E-405B-B521-9F4CFC0A607D}" type="presParOf" srcId="{E0B1ED91-D428-4025-8EFF-E1A198AB70B4}" destId="{47DEC08C-3CD3-4C7D-BBEA-14F4CE7D5F10}" srcOrd="1" destOrd="0" presId="urn:microsoft.com/office/officeart/2005/8/layout/orgChart1"/>
    <dgm:cxn modelId="{AC97BF2B-D97A-480A-94B3-223F88C17C28}" type="presParOf" srcId="{47DEC08C-3CD3-4C7D-BBEA-14F4CE7D5F10}" destId="{B0DDFB41-BB8E-4DBC-BDCC-3F86FBAEAE41}" srcOrd="0" destOrd="0" presId="urn:microsoft.com/office/officeart/2005/8/layout/orgChart1"/>
    <dgm:cxn modelId="{AD9056B5-ECC1-45C7-BB03-20E104DF9033}" type="presParOf" srcId="{B0DDFB41-BB8E-4DBC-BDCC-3F86FBAEAE41}" destId="{B489D014-5514-4635-9777-5512D7E33E2D}" srcOrd="0" destOrd="0" presId="urn:microsoft.com/office/officeart/2005/8/layout/orgChart1"/>
    <dgm:cxn modelId="{1A6D9E4B-8A75-4869-BFAB-099B71AEC771}" type="presParOf" srcId="{B0DDFB41-BB8E-4DBC-BDCC-3F86FBAEAE41}" destId="{2C6D2800-B591-46CE-821C-75DFA7CEDEA8}" srcOrd="1" destOrd="0" presId="urn:microsoft.com/office/officeart/2005/8/layout/orgChart1"/>
    <dgm:cxn modelId="{C2D93DBB-49F8-4ACE-9C0C-8209D3D453D8}" type="presParOf" srcId="{47DEC08C-3CD3-4C7D-BBEA-14F4CE7D5F10}" destId="{AD95841E-E81D-4462-82BD-281AA7D61934}" srcOrd="1" destOrd="0" presId="urn:microsoft.com/office/officeart/2005/8/layout/orgChart1"/>
    <dgm:cxn modelId="{773B45D7-8082-4831-A313-6B243C520ACB}" type="presParOf" srcId="{47DEC08C-3CD3-4C7D-BBEA-14F4CE7D5F10}" destId="{71E57358-6090-4F00-AB0B-E0D01C72082E}" srcOrd="2" destOrd="0" presId="urn:microsoft.com/office/officeart/2005/8/layout/orgChart1"/>
    <dgm:cxn modelId="{07E97A46-6A75-47DF-9877-22411A330715}" type="presParOf" srcId="{E0B1ED91-D428-4025-8EFF-E1A198AB70B4}" destId="{73DB0784-53A6-4A18-97D8-183A0BD2DDD0}" srcOrd="2" destOrd="0" presId="urn:microsoft.com/office/officeart/2005/8/layout/orgChart1"/>
    <dgm:cxn modelId="{4C6B2FA9-0769-43A2-BDB2-165E9476B568}" type="presParOf" srcId="{E0B1ED91-D428-4025-8EFF-E1A198AB70B4}" destId="{FA71D894-89C4-4DB5-9F75-99296B638E5F}" srcOrd="3" destOrd="0" presId="urn:microsoft.com/office/officeart/2005/8/layout/orgChart1"/>
    <dgm:cxn modelId="{2547D86D-D10D-4AA9-85BD-5F24FC0AB1CB}" type="presParOf" srcId="{FA71D894-89C4-4DB5-9F75-99296B638E5F}" destId="{5E64CB10-076A-4A0E-80B3-2FAC63B1420E}" srcOrd="0" destOrd="0" presId="urn:microsoft.com/office/officeart/2005/8/layout/orgChart1"/>
    <dgm:cxn modelId="{744743B8-78B0-4CDF-A1E1-2B957CF2242A}" type="presParOf" srcId="{5E64CB10-076A-4A0E-80B3-2FAC63B1420E}" destId="{C2414B03-1CDC-48D8-9C18-AA61064EB33D}" srcOrd="0" destOrd="0" presId="urn:microsoft.com/office/officeart/2005/8/layout/orgChart1"/>
    <dgm:cxn modelId="{AD437540-9C2E-4349-B3A6-FBC04EA673E7}" type="presParOf" srcId="{5E64CB10-076A-4A0E-80B3-2FAC63B1420E}" destId="{07A58677-E3DA-4111-913D-611FF318B28C}" srcOrd="1" destOrd="0" presId="urn:microsoft.com/office/officeart/2005/8/layout/orgChart1"/>
    <dgm:cxn modelId="{5919D908-E392-4277-98B6-C0FE653AFE28}" type="presParOf" srcId="{FA71D894-89C4-4DB5-9F75-99296B638E5F}" destId="{08BF3950-B887-40B8-A184-96C47B58DC4B}" srcOrd="1" destOrd="0" presId="urn:microsoft.com/office/officeart/2005/8/layout/orgChart1"/>
    <dgm:cxn modelId="{B652E1D4-73BE-4A40-85DA-85DF1D352499}" type="presParOf" srcId="{FA71D894-89C4-4DB5-9F75-99296B638E5F}" destId="{B690D11F-89F8-4A4D-8BC6-3C11E6C1B432}" srcOrd="2" destOrd="0" presId="urn:microsoft.com/office/officeart/2005/8/layout/orgChart1"/>
    <dgm:cxn modelId="{69A1F89D-8736-4612-A146-CB83EC7818B7}" type="presParOf" srcId="{E0B1ED91-D428-4025-8EFF-E1A198AB70B4}" destId="{D90BC56A-1448-437B-9DC5-27DD2ECE2024}" srcOrd="4" destOrd="0" presId="urn:microsoft.com/office/officeart/2005/8/layout/orgChart1"/>
    <dgm:cxn modelId="{99EE5403-B6F4-4398-AC53-AAD8288984D4}" type="presParOf" srcId="{E0B1ED91-D428-4025-8EFF-E1A198AB70B4}" destId="{F202C4DB-999D-4C5B-A0CB-E6FE66829D10}" srcOrd="5" destOrd="0" presId="urn:microsoft.com/office/officeart/2005/8/layout/orgChart1"/>
    <dgm:cxn modelId="{879436B4-0724-4232-AD3F-15DE6C2796D4}" type="presParOf" srcId="{F202C4DB-999D-4C5B-A0CB-E6FE66829D10}" destId="{A7D705FF-54F1-4546-9C4C-DDC5E6F25401}" srcOrd="0" destOrd="0" presId="urn:microsoft.com/office/officeart/2005/8/layout/orgChart1"/>
    <dgm:cxn modelId="{F800A593-E805-4426-8E10-36A759B6374E}" type="presParOf" srcId="{A7D705FF-54F1-4546-9C4C-DDC5E6F25401}" destId="{5846605B-1AD3-4A75-A28D-F44061F3F742}" srcOrd="0" destOrd="0" presId="urn:microsoft.com/office/officeart/2005/8/layout/orgChart1"/>
    <dgm:cxn modelId="{6987A4E9-FCA3-4C71-8B36-57A4B7E7B7EA}" type="presParOf" srcId="{A7D705FF-54F1-4546-9C4C-DDC5E6F25401}" destId="{6375B7BD-6E62-4C23-9869-0CA4D618629E}" srcOrd="1" destOrd="0" presId="urn:microsoft.com/office/officeart/2005/8/layout/orgChart1"/>
    <dgm:cxn modelId="{FBE04AF7-D342-48FA-AD36-FA0CA4E28401}" type="presParOf" srcId="{F202C4DB-999D-4C5B-A0CB-E6FE66829D10}" destId="{8F8D052B-C97D-44AE-B3B4-3B9856EAF2E0}" srcOrd="1" destOrd="0" presId="urn:microsoft.com/office/officeart/2005/8/layout/orgChart1"/>
    <dgm:cxn modelId="{653E6B90-B65A-449E-AC6B-11A466A5E383}" type="presParOf" srcId="{F202C4DB-999D-4C5B-A0CB-E6FE66829D10}" destId="{C3915D9A-9550-4BF8-83AE-D70E08D7AF1F}" srcOrd="2" destOrd="0" presId="urn:microsoft.com/office/officeart/2005/8/layout/orgChart1"/>
    <dgm:cxn modelId="{81A7E8B1-6B5F-46AF-931F-C640209A6717}" type="presParOf" srcId="{E0B1ED91-D428-4025-8EFF-E1A198AB70B4}" destId="{FE44816C-1ED3-4854-B14A-9933147E1A1E}" srcOrd="6" destOrd="0" presId="urn:microsoft.com/office/officeart/2005/8/layout/orgChart1"/>
    <dgm:cxn modelId="{F325C154-845F-4436-AB0B-03AD63516145}" type="presParOf" srcId="{E0B1ED91-D428-4025-8EFF-E1A198AB70B4}" destId="{2935519B-4748-4F4D-B46B-240134438E11}" srcOrd="7" destOrd="0" presId="urn:microsoft.com/office/officeart/2005/8/layout/orgChart1"/>
    <dgm:cxn modelId="{293BEFD2-C36D-4D7C-9A45-63991685965F}" type="presParOf" srcId="{2935519B-4748-4F4D-B46B-240134438E11}" destId="{21CF8105-461A-4A66-ABF2-C1745336A765}" srcOrd="0" destOrd="0" presId="urn:microsoft.com/office/officeart/2005/8/layout/orgChart1"/>
    <dgm:cxn modelId="{FEE44C7B-C6F0-43F0-93C9-43CCEB55C5D0}" type="presParOf" srcId="{21CF8105-461A-4A66-ABF2-C1745336A765}" destId="{8C99A145-098A-4110-9568-4714ABA91C32}" srcOrd="0" destOrd="0" presId="urn:microsoft.com/office/officeart/2005/8/layout/orgChart1"/>
    <dgm:cxn modelId="{B55D8604-227F-4514-8F09-424DC499FABB}" type="presParOf" srcId="{21CF8105-461A-4A66-ABF2-C1745336A765}" destId="{6FEE5F04-EEFF-466F-B8CC-7C5207E32378}" srcOrd="1" destOrd="0" presId="urn:microsoft.com/office/officeart/2005/8/layout/orgChart1"/>
    <dgm:cxn modelId="{15683575-E1B3-469C-93C4-EE66AA5430AE}" type="presParOf" srcId="{2935519B-4748-4F4D-B46B-240134438E11}" destId="{BC19582D-D892-4EF0-AA14-B2A09744EB23}" srcOrd="1" destOrd="0" presId="urn:microsoft.com/office/officeart/2005/8/layout/orgChart1"/>
    <dgm:cxn modelId="{4CA362A1-A43C-43DF-B12E-D0E3AF8BD7B8}" type="presParOf" srcId="{2935519B-4748-4F4D-B46B-240134438E11}" destId="{9A2A6A7D-E71F-4EC8-BA1C-10061ED3CE97}" srcOrd="2" destOrd="0" presId="urn:microsoft.com/office/officeart/2005/8/layout/orgChart1"/>
    <dgm:cxn modelId="{A912E6CB-2CAE-4CE5-960F-96067887F8DF}" type="presParOf" srcId="{BB67A93E-8DD9-4D7D-A674-6F3BF1DD77CC}" destId="{4BCE8C74-21F9-4EA2-88D3-FA419087D1A7}" srcOrd="2" destOrd="0" presId="urn:microsoft.com/office/officeart/2005/8/layout/orgChart1"/>
    <dgm:cxn modelId="{5C16FC3D-0EFE-47B0-8E6C-92F94BD7236F}" type="presParOf" srcId="{87AAF66B-15A9-4AD3-B261-8C3CFEEF8E5D}" destId="{9695E359-87A3-4DA0-A8A2-311535912757}" srcOrd="2" destOrd="0" presId="urn:microsoft.com/office/officeart/2005/8/layout/orgChart1"/>
    <dgm:cxn modelId="{4C544B09-253C-40F2-A8F2-6173E36BCAFD}" type="presParOf" srcId="{87AAF66B-15A9-4AD3-B261-8C3CFEEF8E5D}" destId="{32713CAC-AC8F-4EDA-8A7C-F1F5D506861F}" srcOrd="3" destOrd="0" presId="urn:microsoft.com/office/officeart/2005/8/layout/orgChart1"/>
    <dgm:cxn modelId="{8CEC4182-34F6-4854-8EA8-4D87E6E9DD68}" type="presParOf" srcId="{32713CAC-AC8F-4EDA-8A7C-F1F5D506861F}" destId="{F404E9CF-9CDF-4AE7-B356-72F3621AFE1F}" srcOrd="0" destOrd="0" presId="urn:microsoft.com/office/officeart/2005/8/layout/orgChart1"/>
    <dgm:cxn modelId="{EF8B9A5B-C49D-4384-98D0-42F6CCF19B97}" type="presParOf" srcId="{F404E9CF-9CDF-4AE7-B356-72F3621AFE1F}" destId="{858143E6-EDD7-4523-82DA-16085C364A2A}" srcOrd="0" destOrd="0" presId="urn:microsoft.com/office/officeart/2005/8/layout/orgChart1"/>
    <dgm:cxn modelId="{1EE42A09-A028-4C84-8945-BA9D40574C6C}" type="presParOf" srcId="{F404E9CF-9CDF-4AE7-B356-72F3621AFE1F}" destId="{5B39126F-CCF7-4DB8-A245-4771C1E40EF9}" srcOrd="1" destOrd="0" presId="urn:microsoft.com/office/officeart/2005/8/layout/orgChart1"/>
    <dgm:cxn modelId="{FD8F2DE1-2E34-4A13-9938-5F7981EBB5C1}" type="presParOf" srcId="{32713CAC-AC8F-4EDA-8A7C-F1F5D506861F}" destId="{BE8B70BA-7536-4000-BAE5-3985A83EC5C4}" srcOrd="1" destOrd="0" presId="urn:microsoft.com/office/officeart/2005/8/layout/orgChart1"/>
    <dgm:cxn modelId="{0E7CDB90-4411-41D7-A7EA-43AD3A71A98C}" type="presParOf" srcId="{BE8B70BA-7536-4000-BAE5-3985A83EC5C4}" destId="{76BA0737-F85C-464A-941D-FED040CBA1B4}" srcOrd="0" destOrd="0" presId="urn:microsoft.com/office/officeart/2005/8/layout/orgChart1"/>
    <dgm:cxn modelId="{13F99403-C1A6-4773-8DDB-24505875B02C}" type="presParOf" srcId="{BE8B70BA-7536-4000-BAE5-3985A83EC5C4}" destId="{5B2252B4-8422-4214-9D0C-5B819BCE9E68}" srcOrd="1" destOrd="0" presId="urn:microsoft.com/office/officeart/2005/8/layout/orgChart1"/>
    <dgm:cxn modelId="{3F7127F3-AE35-43BD-AB2E-073AB88967F4}" type="presParOf" srcId="{5B2252B4-8422-4214-9D0C-5B819BCE9E68}" destId="{505C2860-A600-4EE2-941D-B7AE143AD136}" srcOrd="0" destOrd="0" presId="urn:microsoft.com/office/officeart/2005/8/layout/orgChart1"/>
    <dgm:cxn modelId="{FAD018C3-2B93-4ACA-A7BB-A10E8333EB10}" type="presParOf" srcId="{505C2860-A600-4EE2-941D-B7AE143AD136}" destId="{357297D5-7F0F-4DA7-A363-8B1DFBB80AF5}" srcOrd="0" destOrd="0" presId="urn:microsoft.com/office/officeart/2005/8/layout/orgChart1"/>
    <dgm:cxn modelId="{44040E15-7F6F-4642-8278-FA2AE8D14CAB}" type="presParOf" srcId="{505C2860-A600-4EE2-941D-B7AE143AD136}" destId="{A7E5CB86-C9D6-40A6-939E-38D7C4460370}" srcOrd="1" destOrd="0" presId="urn:microsoft.com/office/officeart/2005/8/layout/orgChart1"/>
    <dgm:cxn modelId="{8C7A82FC-8BDA-492F-91A5-1AF4658CFFEF}" type="presParOf" srcId="{5B2252B4-8422-4214-9D0C-5B819BCE9E68}" destId="{F86F4DF1-46AA-4DEF-AFA3-B8183E08AE9E}" srcOrd="1" destOrd="0" presId="urn:microsoft.com/office/officeart/2005/8/layout/orgChart1"/>
    <dgm:cxn modelId="{74CDBB4F-FC9C-4511-B512-F92C1AE1D5F8}" type="presParOf" srcId="{5B2252B4-8422-4214-9D0C-5B819BCE9E68}" destId="{727CF075-253D-4DEF-9886-4631C480B843}" srcOrd="2" destOrd="0" presId="urn:microsoft.com/office/officeart/2005/8/layout/orgChart1"/>
    <dgm:cxn modelId="{49A4E84D-2650-40AA-BB75-D4C5A986AE0B}" type="presParOf" srcId="{BE8B70BA-7536-4000-BAE5-3985A83EC5C4}" destId="{008EEA9A-2004-4E22-9ACD-E5E09E3A4EAE}" srcOrd="2" destOrd="0" presId="urn:microsoft.com/office/officeart/2005/8/layout/orgChart1"/>
    <dgm:cxn modelId="{9E8FA7F9-0083-4713-A94B-40A0A323326F}" type="presParOf" srcId="{BE8B70BA-7536-4000-BAE5-3985A83EC5C4}" destId="{F39D4C23-AFBD-4A5A-96BE-EB3077FC1AC5}" srcOrd="3" destOrd="0" presId="urn:microsoft.com/office/officeart/2005/8/layout/orgChart1"/>
    <dgm:cxn modelId="{E9B1CED3-A193-490F-9A58-51AA7D9C8CE2}" type="presParOf" srcId="{F39D4C23-AFBD-4A5A-96BE-EB3077FC1AC5}" destId="{EB9B764B-F5D3-482F-A9EB-03F5B17A7296}" srcOrd="0" destOrd="0" presId="urn:microsoft.com/office/officeart/2005/8/layout/orgChart1"/>
    <dgm:cxn modelId="{EBB374BA-E3D3-4B4C-A4A8-C06E6CB5FB42}" type="presParOf" srcId="{EB9B764B-F5D3-482F-A9EB-03F5B17A7296}" destId="{6C95BB24-7DBF-485F-B194-A86768EC13FD}" srcOrd="0" destOrd="0" presId="urn:microsoft.com/office/officeart/2005/8/layout/orgChart1"/>
    <dgm:cxn modelId="{D9CD639D-E609-4538-A6AE-817938A8AF19}" type="presParOf" srcId="{EB9B764B-F5D3-482F-A9EB-03F5B17A7296}" destId="{1C4F77CE-69AE-4F7C-BF4F-EF39F59A587B}" srcOrd="1" destOrd="0" presId="urn:microsoft.com/office/officeart/2005/8/layout/orgChart1"/>
    <dgm:cxn modelId="{5E6B2D20-BB1B-4A18-BFE4-ED2C1D2471B7}" type="presParOf" srcId="{F39D4C23-AFBD-4A5A-96BE-EB3077FC1AC5}" destId="{65A4B22A-E4A1-487F-AD84-F12AC0699C41}" srcOrd="1" destOrd="0" presId="urn:microsoft.com/office/officeart/2005/8/layout/orgChart1"/>
    <dgm:cxn modelId="{D70C3CD3-B942-47F7-B814-4B22AE12A7FE}" type="presParOf" srcId="{F39D4C23-AFBD-4A5A-96BE-EB3077FC1AC5}" destId="{4BEBBCAA-6EC5-4AD3-B2FB-3CD71B948783}" srcOrd="2" destOrd="0" presId="urn:microsoft.com/office/officeart/2005/8/layout/orgChart1"/>
    <dgm:cxn modelId="{9122C947-EFBA-4F83-A4BA-088367AE98E1}" type="presParOf" srcId="{BE8B70BA-7536-4000-BAE5-3985A83EC5C4}" destId="{B71A7103-B310-42EB-9BDC-00A4D1AF005C}" srcOrd="4" destOrd="0" presId="urn:microsoft.com/office/officeart/2005/8/layout/orgChart1"/>
    <dgm:cxn modelId="{386CEBBE-8135-40F7-A2E9-46F412F3A111}" type="presParOf" srcId="{BE8B70BA-7536-4000-BAE5-3985A83EC5C4}" destId="{18E2982C-C2B0-47C4-AFCF-DBA8BE5332BE}" srcOrd="5" destOrd="0" presId="urn:microsoft.com/office/officeart/2005/8/layout/orgChart1"/>
    <dgm:cxn modelId="{A8F5A7EE-9A89-4C8C-A9AC-962562D79662}" type="presParOf" srcId="{18E2982C-C2B0-47C4-AFCF-DBA8BE5332BE}" destId="{857914FD-FD25-434F-8A0F-11E30D2C7CB3}" srcOrd="0" destOrd="0" presId="urn:microsoft.com/office/officeart/2005/8/layout/orgChart1"/>
    <dgm:cxn modelId="{5AF5F821-AEEC-46AC-97ED-DC3D4AFB7C53}" type="presParOf" srcId="{857914FD-FD25-434F-8A0F-11E30D2C7CB3}" destId="{9C45F2AD-8B78-4DBF-AC10-19CA6B964279}" srcOrd="0" destOrd="0" presId="urn:microsoft.com/office/officeart/2005/8/layout/orgChart1"/>
    <dgm:cxn modelId="{FA25846C-D36D-4E46-BF3A-B8CE9B631201}" type="presParOf" srcId="{857914FD-FD25-434F-8A0F-11E30D2C7CB3}" destId="{5AF8834B-8471-4A98-85E9-A817B63F2AF7}" srcOrd="1" destOrd="0" presId="urn:microsoft.com/office/officeart/2005/8/layout/orgChart1"/>
    <dgm:cxn modelId="{CB29B19F-FC44-4DE9-99CC-5EA36B7BB425}" type="presParOf" srcId="{18E2982C-C2B0-47C4-AFCF-DBA8BE5332BE}" destId="{8054194F-C967-40EA-A10A-B8DF0EE29C34}" srcOrd="1" destOrd="0" presId="urn:microsoft.com/office/officeart/2005/8/layout/orgChart1"/>
    <dgm:cxn modelId="{4DD341BB-05E0-4D8C-896E-69F1001D5DC1}" type="presParOf" srcId="{18E2982C-C2B0-47C4-AFCF-DBA8BE5332BE}" destId="{79197198-A78C-4C6F-B4CF-4598F4E4BDC6}" srcOrd="2" destOrd="0" presId="urn:microsoft.com/office/officeart/2005/8/layout/orgChart1"/>
    <dgm:cxn modelId="{F027E5D9-776C-4C4B-B2CD-EAA49EAFCA52}" type="presParOf" srcId="{32713CAC-AC8F-4EDA-8A7C-F1F5D506861F}" destId="{ECF5447E-49D9-4332-B64F-1809257735F4}" srcOrd="2" destOrd="0" presId="urn:microsoft.com/office/officeart/2005/8/layout/orgChart1"/>
    <dgm:cxn modelId="{F4AF1FA3-2DF6-4334-A801-E91102FC482F}" type="presParOf" srcId="{87AAF66B-15A9-4AD3-B261-8C3CFEEF8E5D}" destId="{580164F6-85E2-4B89-A54C-E19E5F3DCF9C}" srcOrd="4" destOrd="0" presId="urn:microsoft.com/office/officeart/2005/8/layout/orgChart1"/>
    <dgm:cxn modelId="{1C3BEC8D-2887-407E-B2C6-B48BB4FB338D}" type="presParOf" srcId="{87AAF66B-15A9-4AD3-B261-8C3CFEEF8E5D}" destId="{81FB1838-A7A2-463F-B790-36D478BB7D17}" srcOrd="5" destOrd="0" presId="urn:microsoft.com/office/officeart/2005/8/layout/orgChart1"/>
    <dgm:cxn modelId="{46E6ABAB-2C73-4B4D-9167-4EB6DCE0867B}" type="presParOf" srcId="{81FB1838-A7A2-463F-B790-36D478BB7D17}" destId="{1461DB2F-BF53-4F89-BF3D-25C0EA087B52}" srcOrd="0" destOrd="0" presId="urn:microsoft.com/office/officeart/2005/8/layout/orgChart1"/>
    <dgm:cxn modelId="{B3831E6E-49F7-432D-800B-3CC14196C016}" type="presParOf" srcId="{1461DB2F-BF53-4F89-BF3D-25C0EA087B52}" destId="{21E90077-5F52-4442-AF6E-4AD70816353D}" srcOrd="0" destOrd="0" presId="urn:microsoft.com/office/officeart/2005/8/layout/orgChart1"/>
    <dgm:cxn modelId="{7C5A4E1B-6D58-48F1-B022-79A11558893C}" type="presParOf" srcId="{1461DB2F-BF53-4F89-BF3D-25C0EA087B52}" destId="{EBFC6C39-76BA-4C5E-B5BA-04E6E65D21D8}" srcOrd="1" destOrd="0" presId="urn:microsoft.com/office/officeart/2005/8/layout/orgChart1"/>
    <dgm:cxn modelId="{038ADBC4-D696-444B-98CD-0467F5D15AD9}" type="presParOf" srcId="{81FB1838-A7A2-463F-B790-36D478BB7D17}" destId="{8D3D6D57-DB35-4C5D-BD4B-95EF81AD7DBD}" srcOrd="1" destOrd="0" presId="urn:microsoft.com/office/officeart/2005/8/layout/orgChart1"/>
    <dgm:cxn modelId="{83ED2255-28C6-44DB-A65F-FBDA0DEBE59B}" type="presParOf" srcId="{8D3D6D57-DB35-4C5D-BD4B-95EF81AD7DBD}" destId="{26C35078-7E61-479D-A57F-9403FCE19B9F}" srcOrd="0" destOrd="0" presId="urn:microsoft.com/office/officeart/2005/8/layout/orgChart1"/>
    <dgm:cxn modelId="{1561A7A1-FCF9-4585-846C-A432439B0059}" type="presParOf" srcId="{8D3D6D57-DB35-4C5D-BD4B-95EF81AD7DBD}" destId="{DD37E5C5-8BA6-45E9-8759-AC875E2D52F9}" srcOrd="1" destOrd="0" presId="urn:microsoft.com/office/officeart/2005/8/layout/orgChart1"/>
    <dgm:cxn modelId="{8397B6EE-5762-40B0-86B7-48DF179A5533}" type="presParOf" srcId="{DD37E5C5-8BA6-45E9-8759-AC875E2D52F9}" destId="{122D3F69-A633-4693-B38D-984CECE88044}" srcOrd="0" destOrd="0" presId="urn:microsoft.com/office/officeart/2005/8/layout/orgChart1"/>
    <dgm:cxn modelId="{A77DA4DE-3AEB-474B-9BBA-E8C2994C8F16}" type="presParOf" srcId="{122D3F69-A633-4693-B38D-984CECE88044}" destId="{90AF1D96-70DD-45C1-94E8-DE982CCC19A0}" srcOrd="0" destOrd="0" presId="urn:microsoft.com/office/officeart/2005/8/layout/orgChart1"/>
    <dgm:cxn modelId="{56472116-4A18-47BB-83D4-2227CDFB351C}" type="presParOf" srcId="{122D3F69-A633-4693-B38D-984CECE88044}" destId="{82A76BEC-E837-47FA-8F1A-D2C7B558074C}" srcOrd="1" destOrd="0" presId="urn:microsoft.com/office/officeart/2005/8/layout/orgChart1"/>
    <dgm:cxn modelId="{9E57C6F3-BDE3-4082-9F9E-969DE7D5E39E}" type="presParOf" srcId="{DD37E5C5-8BA6-45E9-8759-AC875E2D52F9}" destId="{968B0939-F4D4-432D-8627-30495C1EA112}" srcOrd="1" destOrd="0" presId="urn:microsoft.com/office/officeart/2005/8/layout/orgChart1"/>
    <dgm:cxn modelId="{EEA93F5C-FA31-4364-8A53-C51794FBAC62}" type="presParOf" srcId="{DD37E5C5-8BA6-45E9-8759-AC875E2D52F9}" destId="{D7230382-DE2B-4194-9B26-1676979E458C}" srcOrd="2" destOrd="0" presId="urn:microsoft.com/office/officeart/2005/8/layout/orgChart1"/>
    <dgm:cxn modelId="{A308C01A-56BE-4844-8240-285555EACD49}" type="presParOf" srcId="{8D3D6D57-DB35-4C5D-BD4B-95EF81AD7DBD}" destId="{6C7ACD86-AACC-422A-B98C-1A01321546A9}" srcOrd="2" destOrd="0" presId="urn:microsoft.com/office/officeart/2005/8/layout/orgChart1"/>
    <dgm:cxn modelId="{1C2A2573-FAEC-421E-B80B-28D140E69EE9}" type="presParOf" srcId="{8D3D6D57-DB35-4C5D-BD4B-95EF81AD7DBD}" destId="{A67B89CB-9BCA-4FB7-82BB-8016895F6E19}" srcOrd="3" destOrd="0" presId="urn:microsoft.com/office/officeart/2005/8/layout/orgChart1"/>
    <dgm:cxn modelId="{80FFC9C2-C140-42AE-9B6F-17A6DCF9209B}" type="presParOf" srcId="{A67B89CB-9BCA-4FB7-82BB-8016895F6E19}" destId="{23D12584-4736-44A3-AD2F-BA5E07BF882C}" srcOrd="0" destOrd="0" presId="urn:microsoft.com/office/officeart/2005/8/layout/orgChart1"/>
    <dgm:cxn modelId="{64F8F414-93DB-4A99-B7BB-8D7A2C9CA2AC}" type="presParOf" srcId="{23D12584-4736-44A3-AD2F-BA5E07BF882C}" destId="{96731809-BCE6-483B-95FC-9E2075553DBA}" srcOrd="0" destOrd="0" presId="urn:microsoft.com/office/officeart/2005/8/layout/orgChart1"/>
    <dgm:cxn modelId="{45B21902-5D1E-4C02-B14D-6E368606E42A}" type="presParOf" srcId="{23D12584-4736-44A3-AD2F-BA5E07BF882C}" destId="{C758C39F-1A11-43F8-AA9C-FC58D5E3DB79}" srcOrd="1" destOrd="0" presId="urn:microsoft.com/office/officeart/2005/8/layout/orgChart1"/>
    <dgm:cxn modelId="{565AD126-B392-4F24-8255-B42469D73487}" type="presParOf" srcId="{A67B89CB-9BCA-4FB7-82BB-8016895F6E19}" destId="{9AF337E0-37EB-420D-9244-F8A8BB56897F}" srcOrd="1" destOrd="0" presId="urn:microsoft.com/office/officeart/2005/8/layout/orgChart1"/>
    <dgm:cxn modelId="{CDF47E8C-8B5D-4623-8231-B76E8CC433D9}" type="presParOf" srcId="{A67B89CB-9BCA-4FB7-82BB-8016895F6E19}" destId="{5BB51A9E-9E3F-45DF-8045-B74E6402216B}" srcOrd="2" destOrd="0" presId="urn:microsoft.com/office/officeart/2005/8/layout/orgChart1"/>
    <dgm:cxn modelId="{65817D73-3859-4D0A-A990-899BD5209696}" type="presParOf" srcId="{8D3D6D57-DB35-4C5D-BD4B-95EF81AD7DBD}" destId="{49D260FB-3FB6-4081-83B5-A9C3ED9ADB76}" srcOrd="4" destOrd="0" presId="urn:microsoft.com/office/officeart/2005/8/layout/orgChart1"/>
    <dgm:cxn modelId="{D659CD92-C696-493B-8B67-9E4C803786D2}" type="presParOf" srcId="{8D3D6D57-DB35-4C5D-BD4B-95EF81AD7DBD}" destId="{A2927FCF-6F61-4A40-B154-9BB13685C846}" srcOrd="5" destOrd="0" presId="urn:microsoft.com/office/officeart/2005/8/layout/orgChart1"/>
    <dgm:cxn modelId="{6F65829C-5FCE-4607-A35C-C3499A727513}" type="presParOf" srcId="{A2927FCF-6F61-4A40-B154-9BB13685C846}" destId="{5757C2F5-700C-488D-81D0-C0AB1E916F9F}" srcOrd="0" destOrd="0" presId="urn:microsoft.com/office/officeart/2005/8/layout/orgChart1"/>
    <dgm:cxn modelId="{2EDC51FD-B56E-4DCE-824C-11C848E22168}" type="presParOf" srcId="{5757C2F5-700C-488D-81D0-C0AB1E916F9F}" destId="{2C005982-5E67-4C15-9710-60FAA0E1C981}" srcOrd="0" destOrd="0" presId="urn:microsoft.com/office/officeart/2005/8/layout/orgChart1"/>
    <dgm:cxn modelId="{2544B003-39B1-4764-B5BB-0719F889BCC3}" type="presParOf" srcId="{5757C2F5-700C-488D-81D0-C0AB1E916F9F}" destId="{C282A06A-F8A8-4C57-863D-0415708FA05E}" srcOrd="1" destOrd="0" presId="urn:microsoft.com/office/officeart/2005/8/layout/orgChart1"/>
    <dgm:cxn modelId="{7A851EB5-BDAE-4818-9C4A-E5C77A75070D}" type="presParOf" srcId="{A2927FCF-6F61-4A40-B154-9BB13685C846}" destId="{4CAA3B04-0AF3-4F41-9F41-4116ED6CA2F8}" srcOrd="1" destOrd="0" presId="urn:microsoft.com/office/officeart/2005/8/layout/orgChart1"/>
    <dgm:cxn modelId="{A0A9A2EC-F8AA-4496-BC07-A825968E5EB4}" type="presParOf" srcId="{A2927FCF-6F61-4A40-B154-9BB13685C846}" destId="{582A67D0-DE42-416B-A07D-813F7B19BCCA}" srcOrd="2" destOrd="0" presId="urn:microsoft.com/office/officeart/2005/8/layout/orgChart1"/>
    <dgm:cxn modelId="{B511A55D-1BA1-47C0-BFCF-BF4695B44A4F}" type="presParOf" srcId="{81FB1838-A7A2-463F-B790-36D478BB7D17}" destId="{CFDA414A-9028-41F3-8748-938A62D25F50}" srcOrd="2" destOrd="0" presId="urn:microsoft.com/office/officeart/2005/8/layout/orgChart1"/>
    <dgm:cxn modelId="{F3364646-4146-4933-A7D4-F61DF90F201D}" type="presParOf" srcId="{87AAF66B-15A9-4AD3-B261-8C3CFEEF8E5D}" destId="{6FB6F144-DDEA-46E9-A07A-D2CD3B064CD3}" srcOrd="6" destOrd="0" presId="urn:microsoft.com/office/officeart/2005/8/layout/orgChart1"/>
    <dgm:cxn modelId="{9BEDDF5D-89F4-4780-91E2-21D4E7D853E4}" type="presParOf" srcId="{87AAF66B-15A9-4AD3-B261-8C3CFEEF8E5D}" destId="{9FE2B4D1-9C39-4DCC-948D-D95EE18E6C11}" srcOrd="7" destOrd="0" presId="urn:microsoft.com/office/officeart/2005/8/layout/orgChart1"/>
    <dgm:cxn modelId="{810A04ED-155F-4D65-B052-7AB931F866AF}" type="presParOf" srcId="{9FE2B4D1-9C39-4DCC-948D-D95EE18E6C11}" destId="{6CE98DBC-292C-41FB-BC35-8BA85EAA6067}" srcOrd="0" destOrd="0" presId="urn:microsoft.com/office/officeart/2005/8/layout/orgChart1"/>
    <dgm:cxn modelId="{EB73DD64-6523-4914-81C7-BAD312329EFA}" type="presParOf" srcId="{6CE98DBC-292C-41FB-BC35-8BA85EAA6067}" destId="{D7B7EAAA-34B8-40CD-A258-3F543D22F1AE}" srcOrd="0" destOrd="0" presId="urn:microsoft.com/office/officeart/2005/8/layout/orgChart1"/>
    <dgm:cxn modelId="{525283DF-7515-4914-AD6A-48BF8FE4F546}" type="presParOf" srcId="{6CE98DBC-292C-41FB-BC35-8BA85EAA6067}" destId="{41AAC3FA-D69E-44B7-AB83-82E2C9BCAD21}" srcOrd="1" destOrd="0" presId="urn:microsoft.com/office/officeart/2005/8/layout/orgChart1"/>
    <dgm:cxn modelId="{D4C181A5-69B9-4007-B9FA-DC524259C291}" type="presParOf" srcId="{9FE2B4D1-9C39-4DCC-948D-D95EE18E6C11}" destId="{02362AA9-4739-4249-BC25-D7EC9B930752}" srcOrd="1" destOrd="0" presId="urn:microsoft.com/office/officeart/2005/8/layout/orgChart1"/>
    <dgm:cxn modelId="{F9D0338A-0249-47AE-B8FA-BC9BB4026DBB}" type="presParOf" srcId="{02362AA9-4739-4249-BC25-D7EC9B930752}" destId="{69030213-0071-4F16-95B5-E11A8619F737}" srcOrd="0" destOrd="0" presId="urn:microsoft.com/office/officeart/2005/8/layout/orgChart1"/>
    <dgm:cxn modelId="{258CB9B9-7159-4F39-BF60-DC1F3D8477CC}" type="presParOf" srcId="{02362AA9-4739-4249-BC25-D7EC9B930752}" destId="{81A86F31-7964-4BFE-B949-0A0F84509AED}" srcOrd="1" destOrd="0" presId="urn:microsoft.com/office/officeart/2005/8/layout/orgChart1"/>
    <dgm:cxn modelId="{42225A82-6571-4F84-A22A-54CC0CC7BC47}" type="presParOf" srcId="{81A86F31-7964-4BFE-B949-0A0F84509AED}" destId="{D6E71793-E6C2-44A2-AFBB-D3773F2BF76F}" srcOrd="0" destOrd="0" presId="urn:microsoft.com/office/officeart/2005/8/layout/orgChart1"/>
    <dgm:cxn modelId="{12842A4F-F42C-4F36-B25A-E12445CC0462}" type="presParOf" srcId="{D6E71793-E6C2-44A2-AFBB-D3773F2BF76F}" destId="{C3786D69-9C4D-49BA-B239-1420120797B4}" srcOrd="0" destOrd="0" presId="urn:microsoft.com/office/officeart/2005/8/layout/orgChart1"/>
    <dgm:cxn modelId="{76CA8E41-E75B-4832-83EF-71D5370A68A7}" type="presParOf" srcId="{D6E71793-E6C2-44A2-AFBB-D3773F2BF76F}" destId="{D485DEB6-C584-4D78-8DC3-661C05FE1AEC}" srcOrd="1" destOrd="0" presId="urn:microsoft.com/office/officeart/2005/8/layout/orgChart1"/>
    <dgm:cxn modelId="{6553284C-6228-452E-99B6-3B869A78127F}" type="presParOf" srcId="{81A86F31-7964-4BFE-B949-0A0F84509AED}" destId="{445E95B1-5948-43AF-A28E-649D78FC996A}" srcOrd="1" destOrd="0" presId="urn:microsoft.com/office/officeart/2005/8/layout/orgChart1"/>
    <dgm:cxn modelId="{47D85E9C-306B-4EE3-8EB5-B77F6937CF6A}" type="presParOf" srcId="{81A86F31-7964-4BFE-B949-0A0F84509AED}" destId="{71319121-9D3B-4128-8117-AC4FD6710184}" srcOrd="2" destOrd="0" presId="urn:microsoft.com/office/officeart/2005/8/layout/orgChart1"/>
    <dgm:cxn modelId="{C9B05166-067D-4281-8013-EAE05B4A66C8}" type="presParOf" srcId="{9FE2B4D1-9C39-4DCC-948D-D95EE18E6C11}" destId="{C22A29EE-A00C-4264-82A7-FF21908D3A7E}" srcOrd="2" destOrd="0" presId="urn:microsoft.com/office/officeart/2005/8/layout/orgChart1"/>
    <dgm:cxn modelId="{7AFD4EE0-AD8A-4263-BA05-E6096EAA4564}" type="presParOf" srcId="{87AAF66B-15A9-4AD3-B261-8C3CFEEF8E5D}" destId="{30BA4304-4050-45DB-9CD6-832AE54891CD}" srcOrd="8" destOrd="0" presId="urn:microsoft.com/office/officeart/2005/8/layout/orgChart1"/>
    <dgm:cxn modelId="{DF260671-B196-4581-AE25-89373F5A74E3}" type="presParOf" srcId="{87AAF66B-15A9-4AD3-B261-8C3CFEEF8E5D}" destId="{C1EA27D5-FB98-4161-96B4-8D407FA10967}" srcOrd="9" destOrd="0" presId="urn:microsoft.com/office/officeart/2005/8/layout/orgChart1"/>
    <dgm:cxn modelId="{88D17EF6-6A28-4CA4-96B6-FB799353B47E}" type="presParOf" srcId="{C1EA27D5-FB98-4161-96B4-8D407FA10967}" destId="{A386CFF5-71A7-43C6-8598-67AEBAAC3E25}" srcOrd="0" destOrd="0" presId="urn:microsoft.com/office/officeart/2005/8/layout/orgChart1"/>
    <dgm:cxn modelId="{FB4F6118-61AE-44DF-8CCF-6CD62DE763A6}" type="presParOf" srcId="{A386CFF5-71A7-43C6-8598-67AEBAAC3E25}" destId="{3282D22B-B2E5-4F34-BC1C-636F98D1ACB6}" srcOrd="0" destOrd="0" presId="urn:microsoft.com/office/officeart/2005/8/layout/orgChart1"/>
    <dgm:cxn modelId="{60E9E2B7-6C5B-4288-8CB5-F5A59A148429}" type="presParOf" srcId="{A386CFF5-71A7-43C6-8598-67AEBAAC3E25}" destId="{218825F8-B78F-47A9-A596-EC41BE767D67}" srcOrd="1" destOrd="0" presId="urn:microsoft.com/office/officeart/2005/8/layout/orgChart1"/>
    <dgm:cxn modelId="{2EB4E347-AB28-4A45-AD64-054BFB1DD23E}" type="presParOf" srcId="{C1EA27D5-FB98-4161-96B4-8D407FA10967}" destId="{C5474480-293B-4720-B32C-9721893FFDF7}" srcOrd="1" destOrd="0" presId="urn:microsoft.com/office/officeart/2005/8/layout/orgChart1"/>
    <dgm:cxn modelId="{10CBD9DD-A62A-45D9-B710-1EC6D090DB74}" type="presParOf" srcId="{C1EA27D5-FB98-4161-96B4-8D407FA10967}" destId="{586D8B80-4161-4D1B-A4A5-FA9C6CC6152A}" srcOrd="2" destOrd="0" presId="urn:microsoft.com/office/officeart/2005/8/layout/orgChart1"/>
    <dgm:cxn modelId="{E28253E2-E70D-4BDA-A64A-9C4609221BD3}" type="presParOf" srcId="{87AAF66B-15A9-4AD3-B261-8C3CFEEF8E5D}" destId="{EA365193-679E-4272-A5C0-F01FB3A6E446}" srcOrd="10" destOrd="0" presId="urn:microsoft.com/office/officeart/2005/8/layout/orgChart1"/>
    <dgm:cxn modelId="{7E7D7299-93A7-4320-8A48-9C159B32D6A7}" type="presParOf" srcId="{87AAF66B-15A9-4AD3-B261-8C3CFEEF8E5D}" destId="{67DE09F1-C83E-4077-A999-FD358D1F743E}" srcOrd="11" destOrd="0" presId="urn:microsoft.com/office/officeart/2005/8/layout/orgChart1"/>
    <dgm:cxn modelId="{9879F3AD-A761-4D2A-98C2-83ADBFD5C6B6}" type="presParOf" srcId="{67DE09F1-C83E-4077-A999-FD358D1F743E}" destId="{3379EB08-8571-4FD9-8352-619CA2D45207}" srcOrd="0" destOrd="0" presId="urn:microsoft.com/office/officeart/2005/8/layout/orgChart1"/>
    <dgm:cxn modelId="{18498AE3-DC33-4AF8-8C6E-5D981EBD0439}" type="presParOf" srcId="{3379EB08-8571-4FD9-8352-619CA2D45207}" destId="{D8CD8BE3-6D77-4EF4-AE79-218CAD9A4EF9}" srcOrd="0" destOrd="0" presId="urn:microsoft.com/office/officeart/2005/8/layout/orgChart1"/>
    <dgm:cxn modelId="{3DB63169-4AC0-4C39-A494-C3EF3110B558}" type="presParOf" srcId="{3379EB08-8571-4FD9-8352-619CA2D45207}" destId="{77ECF5A4-9924-435E-9DEE-9BFD8E9922AF}" srcOrd="1" destOrd="0" presId="urn:microsoft.com/office/officeart/2005/8/layout/orgChart1"/>
    <dgm:cxn modelId="{DE435B2E-4B43-4792-B1BC-AB300E10775E}" type="presParOf" srcId="{67DE09F1-C83E-4077-A999-FD358D1F743E}" destId="{DDEA3FE3-FE5F-49F7-9C9B-A7DF3E77C77F}" srcOrd="1" destOrd="0" presId="urn:microsoft.com/office/officeart/2005/8/layout/orgChart1"/>
    <dgm:cxn modelId="{F1BA9FDD-4138-4604-9E61-54F60DD142F5}" type="presParOf" srcId="{67DE09F1-C83E-4077-A999-FD358D1F743E}" destId="{42ADDDB0-BA94-4747-8F2A-60BAC9A1B094}" srcOrd="2" destOrd="0" presId="urn:microsoft.com/office/officeart/2005/8/layout/orgChart1"/>
    <dgm:cxn modelId="{3DEBD4AB-8742-4B9B-9532-92D59A9DF727}" type="presParOf" srcId="{C839934E-99B7-43FA-89D1-F3876FCD4C04}" destId="{C4805BBB-477D-4B82-868B-2351E84EA248}" srcOrd="2" destOrd="0" presId="urn:microsoft.com/office/officeart/2005/8/layout/orgChar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DC047-B509-4809-8B77-215452A809A6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D81A-864E-4085-8463-3A6E127556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DC047-B509-4809-8B77-215452A809A6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D81A-864E-4085-8463-3A6E127556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DC047-B509-4809-8B77-215452A809A6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D81A-864E-4085-8463-3A6E127556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DC047-B509-4809-8B77-215452A809A6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D81A-864E-4085-8463-3A6E127556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DC047-B509-4809-8B77-215452A809A6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D81A-864E-4085-8463-3A6E127556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DC047-B509-4809-8B77-215452A809A6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D81A-864E-4085-8463-3A6E127556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DC047-B509-4809-8B77-215452A809A6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D81A-864E-4085-8463-3A6E127556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DC047-B509-4809-8B77-215452A809A6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D81A-864E-4085-8463-3A6E127556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DC047-B509-4809-8B77-215452A809A6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D81A-864E-4085-8463-3A6E127556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DC047-B509-4809-8B77-215452A809A6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D81A-864E-4085-8463-3A6E127556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DC047-B509-4809-8B77-215452A809A6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6D81A-864E-4085-8463-3A6E127556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DC047-B509-4809-8B77-215452A809A6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6D81A-864E-4085-8463-3A6E127556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260648"/>
            <a:ext cx="5214974" cy="953774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СТРУКТУРА                                             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органов местного самоуправления 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Новоржевского муниципального округа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214422"/>
            <a:ext cx="8640960" cy="285752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(2 группа, 54 ед.)</a:t>
            </a: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="" xmlns:p14="http://schemas.microsoft.com/office/powerpoint/2010/main" val="2890978409"/>
              </p:ext>
            </p:extLst>
          </p:nvPr>
        </p:nvGraphicFramePr>
        <p:xfrm>
          <a:off x="323528" y="1628800"/>
          <a:ext cx="8712968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286644" y="214290"/>
            <a:ext cx="164307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УТВЕРЖДЕНО</a:t>
            </a:r>
          </a:p>
          <a:p>
            <a:pPr algn="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Решением Собрания депутатов Новоржевского муниципального округа </a:t>
            </a:r>
          </a:p>
          <a:p>
            <a:pPr algn="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от ___________№___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301</Words>
  <Application>Microsoft Office PowerPoint</Application>
  <PresentationFormat>Экран (4:3)</PresentationFormat>
  <Paragraphs>48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СТРУКТУРА                                               органов местного самоуправления  Новоржевского муниципального округа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Численность служащих</dc:title>
  <dc:creator>user</dc:creator>
  <cp:lastModifiedBy>Пользователь Windows</cp:lastModifiedBy>
  <cp:revision>21</cp:revision>
  <dcterms:created xsi:type="dcterms:W3CDTF">2023-07-11T12:21:49Z</dcterms:created>
  <dcterms:modified xsi:type="dcterms:W3CDTF">2023-11-02T10:20:45Z</dcterms:modified>
</cp:coreProperties>
</file>